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0" r:id="rId3"/>
    <p:sldId id="261" r:id="rId4"/>
    <p:sldId id="273" r:id="rId5"/>
    <p:sldId id="262" r:id="rId6"/>
    <p:sldId id="263" r:id="rId7"/>
    <p:sldId id="265" r:id="rId8"/>
    <p:sldId id="259" r:id="rId9"/>
    <p:sldId id="264" r:id="rId10"/>
    <p:sldId id="267" r:id="rId11"/>
    <p:sldId id="268" r:id="rId12"/>
    <p:sldId id="266" r:id="rId13"/>
    <p:sldId id="269" r:id="rId14"/>
    <p:sldId id="270" r:id="rId15"/>
    <p:sldId id="271"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7" d="100"/>
          <a:sy n="87" d="100"/>
        </p:scale>
        <p:origin x="51"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7-05T00:26:21.133"/>
    </inkml:context>
    <inkml:brush xml:id="br0">
      <inkml:brushProperty name="width" value="0.05" units="cm"/>
      <inkml:brushProperty name="height" value="0.05" units="cm"/>
    </inkml:brush>
  </inkml:definitions>
  <inkml:trace contextRef="#ctx0" brushRef="#br0">0 3 18431 0 0,'32'-3'1632'0'0,"-5"3"-1304"0"0,-4 3-264 0 0,-7 4-64 0 0,-3 2-736 0 0,-5 4-160 0 0,-5 3-32 0 0,-3 4-3968 0 0,-3 2-792 0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7-05T00:26:25.380"/>
    </inkml:context>
    <inkml:brush xml:id="br0">
      <inkml:brushProperty name="width" value="0.05" units="cm"/>
      <inkml:brushProperty name="height" value="0.05" units="cm"/>
    </inkml:brush>
  </inkml:definitions>
  <inkml:trace contextRef="#ctx0" brushRef="#br0">1 0 10591 0 0,'9'5'385'0'0,"0"-1"-1"0"0,1 0 0 0 0,-1-1 1 0 0,1 0-1 0 0,11 2 1 0 0,9 0 3120 0 0,-29-5-3407 0 0,1 0 382 0 0,-2 0-31 0 0,0 0-40 0 0,9 7-549 0 0,-9-7-456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7-05T00:26:21.566"/>
    </inkml:context>
    <inkml:brush xml:id="br0">
      <inkml:brushProperty name="width" value="0.05" units="cm"/>
      <inkml:brushProperty name="height" value="0.05" units="cm"/>
    </inkml:brush>
  </inkml:definitions>
  <inkml:trace contextRef="#ctx0" brushRef="#br0">0 1 3535 0 0,'13'14'160'0'0,"-8"-2"32"0"0,-2 0-192 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7-05T00:26:21.955"/>
    </inkml:context>
    <inkml:brush xml:id="br0">
      <inkml:brushProperty name="width" value="0.05" units="cm"/>
      <inkml:brushProperty name="height" value="0.05" units="cm"/>
    </inkml:brush>
  </inkml:definitions>
  <inkml:trace contextRef="#ctx0" brushRef="#br0">15 0 8287 0 0,'2'1'639'0'0,"1"0"-527"0"0,1-1-41 0 0,10 10 9 0 0,-13-9-89 0 0,1 1 0 0 0,-1-1 0 0 0,0 1 0 0 0,1-1 1 0 0,-1 1-1 0 0,0 0 0 0 0,0-1 0 0 0,0 1 0 0 0,-1 0 0 0 0,1 0 1 0 0,0-1-1 0 0,-1 1 0 0 0,1 0 0 0 0,-1 0 0 0 0,1 4 0 0 0,-1-4-335 0 0,0-2-9 0 0,0 0 6 0 0,0 0 51 0 0,0 0 28 0 0,0 0 4 0 0,0 0 19 0 0,0 0 78 0 0,-2 0 147 0 0,0 0 0 0 0,-1-1-1 0 0,1 1 1 0 0,0-1-1 0 0,0 1 1 0 0,0-1 0 0 0,0 0-1 0 0,0 1 1 0 0,0-1-1 0 0,0 0 1 0 0,0 0-1 0 0,0-1 1 0 0,1 1 0 0 0,-1 0-1 0 0,0-1 1 0 0,-1-1-1 0 0,-5-3-4 0 0,-2-1 25 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7-05T00:26:22.351"/>
    </inkml:context>
    <inkml:brush xml:id="br0">
      <inkml:brushProperty name="width" value="0.05" units="cm"/>
      <inkml:brushProperty name="height" value="0.05" units="cm"/>
    </inkml:brush>
  </inkml:definitions>
  <inkml:trace contextRef="#ctx0" brushRef="#br0">12 136 10135 0 0,'30'0'448'0'0,"-12"-1"96"0"0,-2-3-440 0 0,-3 4-104 0 0,-13 0 0 0 0,0 0 0 0 0,0 0 160 0 0,0 0 16 0 0,0 0 0 0 0</inkml:trace>
  <inkml:trace contextRef="#ctx0" brushRef="#br0" timeOffset="1">1 2 11055 0 0,'19'0'984'0'0,"-19"0"-792"0"0,13-2-192 0 0,-13 2 0 0 0,0 0 120 0 0,14 3-24 0 0,-14-3 0 0 0,0 0 0 0 0,8 13-160 0 0,-8-13-40 0 0,3 15-8 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7-05T00:26:22.703"/>
    </inkml:context>
    <inkml:brush xml:id="br0">
      <inkml:brushProperty name="width" value="0.05" units="cm"/>
      <inkml:brushProperty name="height" value="0.05" units="cm"/>
    </inkml:brush>
  </inkml:definitions>
  <inkml:trace contextRef="#ctx0" brushRef="#br0">39 62 6447 0 0,'0'0'576'0'0,"13"3"-464"0"0,-13-3-112 0 0,0 0 0 0 0,14 3 1008 0 0,-14-3 176 0 0,0 0 40 0 0,0 0 8 0 0,0 0-944 0 0,0 0-192 0 0,0 0-96 0 0,6 10 96 0 0,-6-10-384 0 0,0 0-80 0 0,0 14-16 0 0</inkml:trace>
  <inkml:trace contextRef="#ctx0" brushRef="#br0" timeOffset="1">0 14 9215 0 0,'0'0'816'0'0,"15"0"-656"0"0,-2-7-160 0 0,-1 4 0 0 0,-12 3 672 0 0,12-3 96 0 0,-12 3 16 0 0,0 0 8 0 0,0 0-360 0 0,0 0-72 0 0,0 0-8 0 0,0 0-8 0 0,0 0-248 0 0,0 0-96 0 0,0 0 64 0 0,0 0-4016 0 0,-15 14-808 0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7-05T00:26:23.716"/>
    </inkml:context>
    <inkml:brush xml:id="br0">
      <inkml:brushProperty name="width" value="0.05" units="cm"/>
      <inkml:brushProperty name="height" value="0.05" units="cm"/>
    </inkml:brush>
  </inkml:definitions>
  <inkml:trace contextRef="#ctx0" brushRef="#br0">1 1 15199 0 0,'20'4'672'0'0,"-4"0"144"0"0,2-4-656 0 0,-5 0-160 0 0,-13 0 0 0 0,0 0 0 0 0,-3 16-112 0 0,-5 1-56 0 0,-4 3-16 0 0,0-3-6392 0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7-05T00:26:24.078"/>
    </inkml:context>
    <inkml:brush xml:id="br0">
      <inkml:brushProperty name="width" value="0.05" units="cm"/>
      <inkml:brushProperty name="height" value="0.05" units="cm"/>
    </inkml:brush>
  </inkml:definitions>
  <inkml:trace contextRef="#ctx0" brushRef="#br0">1 4 14279 0 0,'0'0'1272'0'0,"13"-3"-1016"0"0,-13 3-256 0 0,0 0 0 0 0,0 0-928 0 0,0 0-224 0 0</inkml:trace>
  <inkml:trace contextRef="#ctx0" brushRef="#br0" timeOffset="1">49 76 11055 0 0,'0'0'984'0'0,"17"-2"-792"0"0,1-1-192 0 0,-4 0 0 0 0,-14 3 1680 0 0,0 0 296 0 0,0 0 56 0 0,0 0 16 0 0,0 0-1920 0 0,0 0-384 0 0,0 0-80 0 0,0 0-4912 0 0,-3 14-976 0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7-05T00:26:24.457"/>
    </inkml:context>
    <inkml:brush xml:id="br0">
      <inkml:brushProperty name="width" value="0.05" units="cm"/>
      <inkml:brushProperty name="height" value="0.05" units="cm"/>
    </inkml:brush>
  </inkml:definitions>
  <inkml:trace contextRef="#ctx0" brushRef="#br0">4 18 19927 0 0,'17'-6'880'0'0,"-4"3"184"0"0,-1-2-848 0 0,-12 5-216 0 0,11-3 0 0 0,-11 3 0 0 0,0 0 216 0 0,0 0 0 0 0,0 0 0 0 0,0 0 0 0 0,0 0-216 0 0,0 0 0 0 0,0 0 0 0 0,0 0-88 0 0,-18 8-568 0 0,0 0-112 0 0,-2-2-32 0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7-05T00:26:25.046"/>
    </inkml:context>
    <inkml:brush xml:id="br0">
      <inkml:brushProperty name="width" value="0.05" units="cm"/>
      <inkml:brushProperty name="height" value="0.05" units="cm"/>
    </inkml:brush>
  </inkml:definitions>
  <inkml:trace contextRef="#ctx0" brushRef="#br0">1 13 8287 0 0,'0'0'736'0'0,"16"2"-584"0"0,0-7-152 0 0,-2 0 0 0 0,-3 0 1920 0 0,-11 5 352 0 0,0 0 64 0 0,0 0 24 0 0,0 0-2184 0 0,0 0-432 0 0,0 0-96 0 0,-14 3-4392 0 0,-4 1-888 0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476CA-3E73-4A1A-B47F-EA14660DAED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63C4998-A141-4AB7-9A3D-B27BC5221C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B00398E-8E69-41EF-863A-083059E37030}"/>
              </a:ext>
            </a:extLst>
          </p:cNvPr>
          <p:cNvSpPr>
            <a:spLocks noGrp="1"/>
          </p:cNvSpPr>
          <p:nvPr>
            <p:ph type="dt" sz="half" idx="10"/>
          </p:nvPr>
        </p:nvSpPr>
        <p:spPr/>
        <p:txBody>
          <a:bodyPr/>
          <a:lstStyle/>
          <a:p>
            <a:fld id="{0526E0BB-DF95-4AA6-BE13-7F196E941DE4}" type="datetimeFigureOut">
              <a:rPr lang="en-US" smtClean="0"/>
              <a:t>7/4/2020</a:t>
            </a:fld>
            <a:endParaRPr lang="en-US"/>
          </a:p>
        </p:txBody>
      </p:sp>
      <p:sp>
        <p:nvSpPr>
          <p:cNvPr id="5" name="Footer Placeholder 4">
            <a:extLst>
              <a:ext uri="{FF2B5EF4-FFF2-40B4-BE49-F238E27FC236}">
                <a16:creationId xmlns:a16="http://schemas.microsoft.com/office/drawing/2014/main" id="{F4279EBA-181F-4EC0-AAC2-E2828692C9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647908-BF1A-4AC4-B22E-3404352EF854}"/>
              </a:ext>
            </a:extLst>
          </p:cNvPr>
          <p:cNvSpPr>
            <a:spLocks noGrp="1"/>
          </p:cNvSpPr>
          <p:nvPr>
            <p:ph type="sldNum" sz="quarter" idx="12"/>
          </p:nvPr>
        </p:nvSpPr>
        <p:spPr/>
        <p:txBody>
          <a:bodyPr/>
          <a:lstStyle/>
          <a:p>
            <a:fld id="{D820C4D9-7F49-4589-8C47-F089B1E672A9}" type="slidenum">
              <a:rPr lang="en-US" smtClean="0"/>
              <a:t>‹#›</a:t>
            </a:fld>
            <a:endParaRPr lang="en-US"/>
          </a:p>
        </p:txBody>
      </p:sp>
    </p:spTree>
    <p:extLst>
      <p:ext uri="{BB962C8B-B14F-4D97-AF65-F5344CB8AC3E}">
        <p14:creationId xmlns:p14="http://schemas.microsoft.com/office/powerpoint/2010/main" val="3288354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3E46C-A491-4767-A62A-5D64BC44A0E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521C4C-C8ED-4021-A1D0-D8CE5B57DFA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116533-1EC1-4942-A21A-2282FA97F967}"/>
              </a:ext>
            </a:extLst>
          </p:cNvPr>
          <p:cNvSpPr>
            <a:spLocks noGrp="1"/>
          </p:cNvSpPr>
          <p:nvPr>
            <p:ph type="dt" sz="half" idx="10"/>
          </p:nvPr>
        </p:nvSpPr>
        <p:spPr/>
        <p:txBody>
          <a:bodyPr/>
          <a:lstStyle/>
          <a:p>
            <a:fld id="{0526E0BB-DF95-4AA6-BE13-7F196E941DE4}" type="datetimeFigureOut">
              <a:rPr lang="en-US" smtClean="0"/>
              <a:t>7/4/2020</a:t>
            </a:fld>
            <a:endParaRPr lang="en-US"/>
          </a:p>
        </p:txBody>
      </p:sp>
      <p:sp>
        <p:nvSpPr>
          <p:cNvPr id="5" name="Footer Placeholder 4">
            <a:extLst>
              <a:ext uri="{FF2B5EF4-FFF2-40B4-BE49-F238E27FC236}">
                <a16:creationId xmlns:a16="http://schemas.microsoft.com/office/drawing/2014/main" id="{B1B68F35-BA61-4BE3-A46D-19905DD6A9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9CCB94-A596-4801-B8B5-ED6304CE5C7B}"/>
              </a:ext>
            </a:extLst>
          </p:cNvPr>
          <p:cNvSpPr>
            <a:spLocks noGrp="1"/>
          </p:cNvSpPr>
          <p:nvPr>
            <p:ph type="sldNum" sz="quarter" idx="12"/>
          </p:nvPr>
        </p:nvSpPr>
        <p:spPr/>
        <p:txBody>
          <a:bodyPr/>
          <a:lstStyle/>
          <a:p>
            <a:fld id="{D820C4D9-7F49-4589-8C47-F089B1E672A9}" type="slidenum">
              <a:rPr lang="en-US" smtClean="0"/>
              <a:t>‹#›</a:t>
            </a:fld>
            <a:endParaRPr lang="en-US"/>
          </a:p>
        </p:txBody>
      </p:sp>
    </p:spTree>
    <p:extLst>
      <p:ext uri="{BB962C8B-B14F-4D97-AF65-F5344CB8AC3E}">
        <p14:creationId xmlns:p14="http://schemas.microsoft.com/office/powerpoint/2010/main" val="577546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EF12275-197E-4D81-B985-CEA8F627774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6C97006-6944-4EC9-957A-ED34F69E8A8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B241B6-B4F8-4810-B481-40821B2AF821}"/>
              </a:ext>
            </a:extLst>
          </p:cNvPr>
          <p:cNvSpPr>
            <a:spLocks noGrp="1"/>
          </p:cNvSpPr>
          <p:nvPr>
            <p:ph type="dt" sz="half" idx="10"/>
          </p:nvPr>
        </p:nvSpPr>
        <p:spPr/>
        <p:txBody>
          <a:bodyPr/>
          <a:lstStyle/>
          <a:p>
            <a:fld id="{0526E0BB-DF95-4AA6-BE13-7F196E941DE4}" type="datetimeFigureOut">
              <a:rPr lang="en-US" smtClean="0"/>
              <a:t>7/4/2020</a:t>
            </a:fld>
            <a:endParaRPr lang="en-US"/>
          </a:p>
        </p:txBody>
      </p:sp>
      <p:sp>
        <p:nvSpPr>
          <p:cNvPr id="5" name="Footer Placeholder 4">
            <a:extLst>
              <a:ext uri="{FF2B5EF4-FFF2-40B4-BE49-F238E27FC236}">
                <a16:creationId xmlns:a16="http://schemas.microsoft.com/office/drawing/2014/main" id="{09ECD3FE-59BA-49A5-8CEC-3E9455E7A0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8D2198-53C9-464D-AFB0-D34C2C9CD411}"/>
              </a:ext>
            </a:extLst>
          </p:cNvPr>
          <p:cNvSpPr>
            <a:spLocks noGrp="1"/>
          </p:cNvSpPr>
          <p:nvPr>
            <p:ph type="sldNum" sz="quarter" idx="12"/>
          </p:nvPr>
        </p:nvSpPr>
        <p:spPr/>
        <p:txBody>
          <a:bodyPr/>
          <a:lstStyle/>
          <a:p>
            <a:fld id="{D820C4D9-7F49-4589-8C47-F089B1E672A9}" type="slidenum">
              <a:rPr lang="en-US" smtClean="0"/>
              <a:t>‹#›</a:t>
            </a:fld>
            <a:endParaRPr lang="en-US"/>
          </a:p>
        </p:txBody>
      </p:sp>
    </p:spTree>
    <p:extLst>
      <p:ext uri="{BB962C8B-B14F-4D97-AF65-F5344CB8AC3E}">
        <p14:creationId xmlns:p14="http://schemas.microsoft.com/office/powerpoint/2010/main" val="1005533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2566-FE4A-4B98-9B28-B41C57D491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69E677-5651-4015-9B60-8FAA0702BE8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3CD731-96C2-48B0-9FF5-797AD72A0A04}"/>
              </a:ext>
            </a:extLst>
          </p:cNvPr>
          <p:cNvSpPr>
            <a:spLocks noGrp="1"/>
          </p:cNvSpPr>
          <p:nvPr>
            <p:ph type="dt" sz="half" idx="10"/>
          </p:nvPr>
        </p:nvSpPr>
        <p:spPr/>
        <p:txBody>
          <a:bodyPr/>
          <a:lstStyle/>
          <a:p>
            <a:fld id="{0526E0BB-DF95-4AA6-BE13-7F196E941DE4}" type="datetimeFigureOut">
              <a:rPr lang="en-US" smtClean="0"/>
              <a:t>7/4/2020</a:t>
            </a:fld>
            <a:endParaRPr lang="en-US"/>
          </a:p>
        </p:txBody>
      </p:sp>
      <p:sp>
        <p:nvSpPr>
          <p:cNvPr id="5" name="Footer Placeholder 4">
            <a:extLst>
              <a:ext uri="{FF2B5EF4-FFF2-40B4-BE49-F238E27FC236}">
                <a16:creationId xmlns:a16="http://schemas.microsoft.com/office/drawing/2014/main" id="{DD37D391-7981-4E55-A2F0-3527F40998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5B36C6-6B79-4C5A-8C67-81498DD7B961}"/>
              </a:ext>
            </a:extLst>
          </p:cNvPr>
          <p:cNvSpPr>
            <a:spLocks noGrp="1"/>
          </p:cNvSpPr>
          <p:nvPr>
            <p:ph type="sldNum" sz="quarter" idx="12"/>
          </p:nvPr>
        </p:nvSpPr>
        <p:spPr/>
        <p:txBody>
          <a:bodyPr/>
          <a:lstStyle/>
          <a:p>
            <a:fld id="{D820C4D9-7F49-4589-8C47-F089B1E672A9}" type="slidenum">
              <a:rPr lang="en-US" smtClean="0"/>
              <a:t>‹#›</a:t>
            </a:fld>
            <a:endParaRPr lang="en-US"/>
          </a:p>
        </p:txBody>
      </p:sp>
    </p:spTree>
    <p:extLst>
      <p:ext uri="{BB962C8B-B14F-4D97-AF65-F5344CB8AC3E}">
        <p14:creationId xmlns:p14="http://schemas.microsoft.com/office/powerpoint/2010/main" val="3577330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EFE9D-3D97-43FA-B80C-3C3EE87E47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DF818EE-43EE-49EC-8C0C-28877B8AD5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7196213-325D-48E1-B157-538681827CB8}"/>
              </a:ext>
            </a:extLst>
          </p:cNvPr>
          <p:cNvSpPr>
            <a:spLocks noGrp="1"/>
          </p:cNvSpPr>
          <p:nvPr>
            <p:ph type="dt" sz="half" idx="10"/>
          </p:nvPr>
        </p:nvSpPr>
        <p:spPr/>
        <p:txBody>
          <a:bodyPr/>
          <a:lstStyle/>
          <a:p>
            <a:fld id="{0526E0BB-DF95-4AA6-BE13-7F196E941DE4}" type="datetimeFigureOut">
              <a:rPr lang="en-US" smtClean="0"/>
              <a:t>7/4/2020</a:t>
            </a:fld>
            <a:endParaRPr lang="en-US"/>
          </a:p>
        </p:txBody>
      </p:sp>
      <p:sp>
        <p:nvSpPr>
          <p:cNvPr id="5" name="Footer Placeholder 4">
            <a:extLst>
              <a:ext uri="{FF2B5EF4-FFF2-40B4-BE49-F238E27FC236}">
                <a16:creationId xmlns:a16="http://schemas.microsoft.com/office/drawing/2014/main" id="{7F5EC6A0-0801-4DF7-AF8B-F1C809ED67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ECF10D-8B0A-4CE5-9CA0-1FE0BDEB7440}"/>
              </a:ext>
            </a:extLst>
          </p:cNvPr>
          <p:cNvSpPr>
            <a:spLocks noGrp="1"/>
          </p:cNvSpPr>
          <p:nvPr>
            <p:ph type="sldNum" sz="quarter" idx="12"/>
          </p:nvPr>
        </p:nvSpPr>
        <p:spPr/>
        <p:txBody>
          <a:bodyPr/>
          <a:lstStyle/>
          <a:p>
            <a:fld id="{D820C4D9-7F49-4589-8C47-F089B1E672A9}" type="slidenum">
              <a:rPr lang="en-US" smtClean="0"/>
              <a:t>‹#›</a:t>
            </a:fld>
            <a:endParaRPr lang="en-US"/>
          </a:p>
        </p:txBody>
      </p:sp>
    </p:spTree>
    <p:extLst>
      <p:ext uri="{BB962C8B-B14F-4D97-AF65-F5344CB8AC3E}">
        <p14:creationId xmlns:p14="http://schemas.microsoft.com/office/powerpoint/2010/main" val="1401509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7B8BF-2274-4A66-9002-2371030851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35026E-C0A3-4B98-A7F7-CA4F232FE36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F26660A-B4F3-4016-8C00-D17D05753E8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79ED614-8AAC-4880-9F20-9117A8B2D592}"/>
              </a:ext>
            </a:extLst>
          </p:cNvPr>
          <p:cNvSpPr>
            <a:spLocks noGrp="1"/>
          </p:cNvSpPr>
          <p:nvPr>
            <p:ph type="dt" sz="half" idx="10"/>
          </p:nvPr>
        </p:nvSpPr>
        <p:spPr/>
        <p:txBody>
          <a:bodyPr/>
          <a:lstStyle/>
          <a:p>
            <a:fld id="{0526E0BB-DF95-4AA6-BE13-7F196E941DE4}" type="datetimeFigureOut">
              <a:rPr lang="en-US" smtClean="0"/>
              <a:t>7/4/2020</a:t>
            </a:fld>
            <a:endParaRPr lang="en-US"/>
          </a:p>
        </p:txBody>
      </p:sp>
      <p:sp>
        <p:nvSpPr>
          <p:cNvPr id="6" name="Footer Placeholder 5">
            <a:extLst>
              <a:ext uri="{FF2B5EF4-FFF2-40B4-BE49-F238E27FC236}">
                <a16:creationId xmlns:a16="http://schemas.microsoft.com/office/drawing/2014/main" id="{4EF2AC81-8EED-415F-B639-B3B600CE3B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847A6D-1307-4C33-91F0-7481FA35274F}"/>
              </a:ext>
            </a:extLst>
          </p:cNvPr>
          <p:cNvSpPr>
            <a:spLocks noGrp="1"/>
          </p:cNvSpPr>
          <p:nvPr>
            <p:ph type="sldNum" sz="quarter" idx="12"/>
          </p:nvPr>
        </p:nvSpPr>
        <p:spPr/>
        <p:txBody>
          <a:bodyPr/>
          <a:lstStyle/>
          <a:p>
            <a:fld id="{D820C4D9-7F49-4589-8C47-F089B1E672A9}" type="slidenum">
              <a:rPr lang="en-US" smtClean="0"/>
              <a:t>‹#›</a:t>
            </a:fld>
            <a:endParaRPr lang="en-US"/>
          </a:p>
        </p:txBody>
      </p:sp>
    </p:spTree>
    <p:extLst>
      <p:ext uri="{BB962C8B-B14F-4D97-AF65-F5344CB8AC3E}">
        <p14:creationId xmlns:p14="http://schemas.microsoft.com/office/powerpoint/2010/main" val="1354274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1DA0C-1C73-4F79-98EF-512D3FA14B6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6222AA2-FA09-4D6D-B018-B6426E41F8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0EEE3A-3E3D-44EA-8417-68E054D8096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47A4DB2-F22E-4FD3-A287-683AA7D413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6EA615-D9BA-4F55-96D5-C131D7A42FB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B560B8D-6CE3-48EC-B4C4-2892C6B34F8B}"/>
              </a:ext>
            </a:extLst>
          </p:cNvPr>
          <p:cNvSpPr>
            <a:spLocks noGrp="1"/>
          </p:cNvSpPr>
          <p:nvPr>
            <p:ph type="dt" sz="half" idx="10"/>
          </p:nvPr>
        </p:nvSpPr>
        <p:spPr/>
        <p:txBody>
          <a:bodyPr/>
          <a:lstStyle/>
          <a:p>
            <a:fld id="{0526E0BB-DF95-4AA6-BE13-7F196E941DE4}" type="datetimeFigureOut">
              <a:rPr lang="en-US" smtClean="0"/>
              <a:t>7/4/2020</a:t>
            </a:fld>
            <a:endParaRPr lang="en-US"/>
          </a:p>
        </p:txBody>
      </p:sp>
      <p:sp>
        <p:nvSpPr>
          <p:cNvPr id="8" name="Footer Placeholder 7">
            <a:extLst>
              <a:ext uri="{FF2B5EF4-FFF2-40B4-BE49-F238E27FC236}">
                <a16:creationId xmlns:a16="http://schemas.microsoft.com/office/drawing/2014/main" id="{6E1B72C4-2EF1-4CE9-857B-AFCC855A77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01F676-E822-48E0-967F-F875C0EEBED0}"/>
              </a:ext>
            </a:extLst>
          </p:cNvPr>
          <p:cNvSpPr>
            <a:spLocks noGrp="1"/>
          </p:cNvSpPr>
          <p:nvPr>
            <p:ph type="sldNum" sz="quarter" idx="12"/>
          </p:nvPr>
        </p:nvSpPr>
        <p:spPr/>
        <p:txBody>
          <a:bodyPr/>
          <a:lstStyle/>
          <a:p>
            <a:fld id="{D820C4D9-7F49-4589-8C47-F089B1E672A9}" type="slidenum">
              <a:rPr lang="en-US" smtClean="0"/>
              <a:t>‹#›</a:t>
            </a:fld>
            <a:endParaRPr lang="en-US"/>
          </a:p>
        </p:txBody>
      </p:sp>
    </p:spTree>
    <p:extLst>
      <p:ext uri="{BB962C8B-B14F-4D97-AF65-F5344CB8AC3E}">
        <p14:creationId xmlns:p14="http://schemas.microsoft.com/office/powerpoint/2010/main" val="3770054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80104-8F94-409B-B41D-AC8F56F6C9F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77D707B-0B89-4676-82A1-0B5CCE2DF0CA}"/>
              </a:ext>
            </a:extLst>
          </p:cNvPr>
          <p:cNvSpPr>
            <a:spLocks noGrp="1"/>
          </p:cNvSpPr>
          <p:nvPr>
            <p:ph type="dt" sz="half" idx="10"/>
          </p:nvPr>
        </p:nvSpPr>
        <p:spPr/>
        <p:txBody>
          <a:bodyPr/>
          <a:lstStyle/>
          <a:p>
            <a:fld id="{0526E0BB-DF95-4AA6-BE13-7F196E941DE4}" type="datetimeFigureOut">
              <a:rPr lang="en-US" smtClean="0"/>
              <a:t>7/4/2020</a:t>
            </a:fld>
            <a:endParaRPr lang="en-US"/>
          </a:p>
        </p:txBody>
      </p:sp>
      <p:sp>
        <p:nvSpPr>
          <p:cNvPr id="4" name="Footer Placeholder 3">
            <a:extLst>
              <a:ext uri="{FF2B5EF4-FFF2-40B4-BE49-F238E27FC236}">
                <a16:creationId xmlns:a16="http://schemas.microsoft.com/office/drawing/2014/main" id="{53C77552-A376-4887-80E8-4F57CECF432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1020055-829F-47D2-B1ED-201A66E25A5A}"/>
              </a:ext>
            </a:extLst>
          </p:cNvPr>
          <p:cNvSpPr>
            <a:spLocks noGrp="1"/>
          </p:cNvSpPr>
          <p:nvPr>
            <p:ph type="sldNum" sz="quarter" idx="12"/>
          </p:nvPr>
        </p:nvSpPr>
        <p:spPr/>
        <p:txBody>
          <a:bodyPr/>
          <a:lstStyle/>
          <a:p>
            <a:fld id="{D820C4D9-7F49-4589-8C47-F089B1E672A9}" type="slidenum">
              <a:rPr lang="en-US" smtClean="0"/>
              <a:t>‹#›</a:t>
            </a:fld>
            <a:endParaRPr lang="en-US"/>
          </a:p>
        </p:txBody>
      </p:sp>
    </p:spTree>
    <p:extLst>
      <p:ext uri="{BB962C8B-B14F-4D97-AF65-F5344CB8AC3E}">
        <p14:creationId xmlns:p14="http://schemas.microsoft.com/office/powerpoint/2010/main" val="1846037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E47465-18E3-4F6C-A0C2-904D26464BF7}"/>
              </a:ext>
            </a:extLst>
          </p:cNvPr>
          <p:cNvSpPr>
            <a:spLocks noGrp="1"/>
          </p:cNvSpPr>
          <p:nvPr>
            <p:ph type="dt" sz="half" idx="10"/>
          </p:nvPr>
        </p:nvSpPr>
        <p:spPr/>
        <p:txBody>
          <a:bodyPr/>
          <a:lstStyle/>
          <a:p>
            <a:fld id="{0526E0BB-DF95-4AA6-BE13-7F196E941DE4}" type="datetimeFigureOut">
              <a:rPr lang="en-US" smtClean="0"/>
              <a:t>7/4/2020</a:t>
            </a:fld>
            <a:endParaRPr lang="en-US"/>
          </a:p>
        </p:txBody>
      </p:sp>
      <p:sp>
        <p:nvSpPr>
          <p:cNvPr id="3" name="Footer Placeholder 2">
            <a:extLst>
              <a:ext uri="{FF2B5EF4-FFF2-40B4-BE49-F238E27FC236}">
                <a16:creationId xmlns:a16="http://schemas.microsoft.com/office/drawing/2014/main" id="{32A3A483-5487-4DA4-B49F-410F1F2D196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E37CD45-8357-416C-BBFB-5B91B06FD9CE}"/>
              </a:ext>
            </a:extLst>
          </p:cNvPr>
          <p:cNvSpPr>
            <a:spLocks noGrp="1"/>
          </p:cNvSpPr>
          <p:nvPr>
            <p:ph type="sldNum" sz="quarter" idx="12"/>
          </p:nvPr>
        </p:nvSpPr>
        <p:spPr/>
        <p:txBody>
          <a:bodyPr/>
          <a:lstStyle/>
          <a:p>
            <a:fld id="{D820C4D9-7F49-4589-8C47-F089B1E672A9}" type="slidenum">
              <a:rPr lang="en-US" smtClean="0"/>
              <a:t>‹#›</a:t>
            </a:fld>
            <a:endParaRPr lang="en-US"/>
          </a:p>
        </p:txBody>
      </p:sp>
    </p:spTree>
    <p:extLst>
      <p:ext uri="{BB962C8B-B14F-4D97-AF65-F5344CB8AC3E}">
        <p14:creationId xmlns:p14="http://schemas.microsoft.com/office/powerpoint/2010/main" val="985460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EEB6C-44EB-4BDE-B770-17AB1F5590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BAAEF8E-07A4-4033-91AC-26399F392C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72A066D-4B9B-4A30-B67C-E4C0FCAA11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124B7A-5B41-4739-9789-BC6036852B3D}"/>
              </a:ext>
            </a:extLst>
          </p:cNvPr>
          <p:cNvSpPr>
            <a:spLocks noGrp="1"/>
          </p:cNvSpPr>
          <p:nvPr>
            <p:ph type="dt" sz="half" idx="10"/>
          </p:nvPr>
        </p:nvSpPr>
        <p:spPr/>
        <p:txBody>
          <a:bodyPr/>
          <a:lstStyle/>
          <a:p>
            <a:fld id="{0526E0BB-DF95-4AA6-BE13-7F196E941DE4}" type="datetimeFigureOut">
              <a:rPr lang="en-US" smtClean="0"/>
              <a:t>7/4/2020</a:t>
            </a:fld>
            <a:endParaRPr lang="en-US"/>
          </a:p>
        </p:txBody>
      </p:sp>
      <p:sp>
        <p:nvSpPr>
          <p:cNvPr id="6" name="Footer Placeholder 5">
            <a:extLst>
              <a:ext uri="{FF2B5EF4-FFF2-40B4-BE49-F238E27FC236}">
                <a16:creationId xmlns:a16="http://schemas.microsoft.com/office/drawing/2014/main" id="{23D4FA4C-FEA6-4D38-A68F-E9B22CAEA0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F5B894-9F6F-4717-8779-1C65889C91D0}"/>
              </a:ext>
            </a:extLst>
          </p:cNvPr>
          <p:cNvSpPr>
            <a:spLocks noGrp="1"/>
          </p:cNvSpPr>
          <p:nvPr>
            <p:ph type="sldNum" sz="quarter" idx="12"/>
          </p:nvPr>
        </p:nvSpPr>
        <p:spPr/>
        <p:txBody>
          <a:bodyPr/>
          <a:lstStyle/>
          <a:p>
            <a:fld id="{D820C4D9-7F49-4589-8C47-F089B1E672A9}" type="slidenum">
              <a:rPr lang="en-US" smtClean="0"/>
              <a:t>‹#›</a:t>
            </a:fld>
            <a:endParaRPr lang="en-US"/>
          </a:p>
        </p:txBody>
      </p:sp>
    </p:spTree>
    <p:extLst>
      <p:ext uri="{BB962C8B-B14F-4D97-AF65-F5344CB8AC3E}">
        <p14:creationId xmlns:p14="http://schemas.microsoft.com/office/powerpoint/2010/main" val="1460254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6099C-8AAD-4475-A61A-45F0C02A02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495E90F-2205-4DA0-923A-AE87757BF4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1EF9A72-BE99-4869-8187-D1874FD52D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F5384C-1999-4872-AAD1-CEC469E11C6A}"/>
              </a:ext>
            </a:extLst>
          </p:cNvPr>
          <p:cNvSpPr>
            <a:spLocks noGrp="1"/>
          </p:cNvSpPr>
          <p:nvPr>
            <p:ph type="dt" sz="half" idx="10"/>
          </p:nvPr>
        </p:nvSpPr>
        <p:spPr/>
        <p:txBody>
          <a:bodyPr/>
          <a:lstStyle/>
          <a:p>
            <a:fld id="{0526E0BB-DF95-4AA6-BE13-7F196E941DE4}" type="datetimeFigureOut">
              <a:rPr lang="en-US" smtClean="0"/>
              <a:t>7/4/2020</a:t>
            </a:fld>
            <a:endParaRPr lang="en-US"/>
          </a:p>
        </p:txBody>
      </p:sp>
      <p:sp>
        <p:nvSpPr>
          <p:cNvPr id="6" name="Footer Placeholder 5">
            <a:extLst>
              <a:ext uri="{FF2B5EF4-FFF2-40B4-BE49-F238E27FC236}">
                <a16:creationId xmlns:a16="http://schemas.microsoft.com/office/drawing/2014/main" id="{C8F399CD-8D7C-4E02-8D76-BC1A2255D5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AF6B5B-7084-4965-9E5D-E51BCC12DF82}"/>
              </a:ext>
            </a:extLst>
          </p:cNvPr>
          <p:cNvSpPr>
            <a:spLocks noGrp="1"/>
          </p:cNvSpPr>
          <p:nvPr>
            <p:ph type="sldNum" sz="quarter" idx="12"/>
          </p:nvPr>
        </p:nvSpPr>
        <p:spPr/>
        <p:txBody>
          <a:bodyPr/>
          <a:lstStyle/>
          <a:p>
            <a:fld id="{D820C4D9-7F49-4589-8C47-F089B1E672A9}" type="slidenum">
              <a:rPr lang="en-US" smtClean="0"/>
              <a:t>‹#›</a:t>
            </a:fld>
            <a:endParaRPr lang="en-US"/>
          </a:p>
        </p:txBody>
      </p:sp>
    </p:spTree>
    <p:extLst>
      <p:ext uri="{BB962C8B-B14F-4D97-AF65-F5344CB8AC3E}">
        <p14:creationId xmlns:p14="http://schemas.microsoft.com/office/powerpoint/2010/main" val="3805580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A99CDD-BD26-4F43-AA7C-2A6D064F4D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F45C7A5-A728-435D-BB04-05F278C101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CBB8FC-5081-48F4-BAB7-121004A778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26E0BB-DF95-4AA6-BE13-7F196E941DE4}" type="datetimeFigureOut">
              <a:rPr lang="en-US" smtClean="0"/>
              <a:t>7/4/2020</a:t>
            </a:fld>
            <a:endParaRPr lang="en-US"/>
          </a:p>
        </p:txBody>
      </p:sp>
      <p:sp>
        <p:nvSpPr>
          <p:cNvPr id="5" name="Footer Placeholder 4">
            <a:extLst>
              <a:ext uri="{FF2B5EF4-FFF2-40B4-BE49-F238E27FC236}">
                <a16:creationId xmlns:a16="http://schemas.microsoft.com/office/drawing/2014/main" id="{6B25F35C-9A16-47F5-9601-4E1BF77092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B3F08CE-1731-4B7C-96C8-366840FD84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20C4D9-7F49-4589-8C47-F089B1E672A9}" type="slidenum">
              <a:rPr lang="en-US" smtClean="0"/>
              <a:t>‹#›</a:t>
            </a:fld>
            <a:endParaRPr lang="en-US"/>
          </a:p>
        </p:txBody>
      </p:sp>
    </p:spTree>
    <p:extLst>
      <p:ext uri="{BB962C8B-B14F-4D97-AF65-F5344CB8AC3E}">
        <p14:creationId xmlns:p14="http://schemas.microsoft.com/office/powerpoint/2010/main" val="4100611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customXml" Target="../ink/ink4.xml"/><Relationship Id="rId13" Type="http://schemas.openxmlformats.org/officeDocument/2006/relationships/image" Target="../media/image7.png"/><Relationship Id="rId18" Type="http://schemas.openxmlformats.org/officeDocument/2006/relationships/customXml" Target="../ink/ink9.xml"/><Relationship Id="rId3" Type="http://schemas.openxmlformats.org/officeDocument/2006/relationships/image" Target="../media/image2.png"/><Relationship Id="rId21" Type="http://schemas.openxmlformats.org/officeDocument/2006/relationships/image" Target="../media/image11.png"/><Relationship Id="rId7" Type="http://schemas.openxmlformats.org/officeDocument/2006/relationships/image" Target="../media/image4.png"/><Relationship Id="rId12" Type="http://schemas.openxmlformats.org/officeDocument/2006/relationships/customXml" Target="../ink/ink6.xml"/><Relationship Id="rId17" Type="http://schemas.openxmlformats.org/officeDocument/2006/relationships/image" Target="../media/image9.png"/><Relationship Id="rId2" Type="http://schemas.openxmlformats.org/officeDocument/2006/relationships/customXml" Target="../ink/ink1.xml"/><Relationship Id="rId16" Type="http://schemas.openxmlformats.org/officeDocument/2006/relationships/customXml" Target="../ink/ink8.xml"/><Relationship Id="rId20" Type="http://schemas.openxmlformats.org/officeDocument/2006/relationships/customXml" Target="../ink/ink10.xml"/><Relationship Id="rId1" Type="http://schemas.openxmlformats.org/officeDocument/2006/relationships/slideLayout" Target="../slideLayouts/slideLayout1.xml"/><Relationship Id="rId6" Type="http://schemas.openxmlformats.org/officeDocument/2006/relationships/customXml" Target="../ink/ink3.xml"/><Relationship Id="rId11" Type="http://schemas.openxmlformats.org/officeDocument/2006/relationships/image" Target="../media/image6.png"/><Relationship Id="rId5" Type="http://schemas.openxmlformats.org/officeDocument/2006/relationships/image" Target="../media/image3.png"/><Relationship Id="rId15" Type="http://schemas.openxmlformats.org/officeDocument/2006/relationships/image" Target="../media/image8.png"/><Relationship Id="rId10" Type="http://schemas.openxmlformats.org/officeDocument/2006/relationships/customXml" Target="../ink/ink5.xml"/><Relationship Id="rId19" Type="http://schemas.openxmlformats.org/officeDocument/2006/relationships/image" Target="../media/image10.png"/><Relationship Id="rId4" Type="http://schemas.openxmlformats.org/officeDocument/2006/relationships/customXml" Target="../ink/ink2.xml"/><Relationship Id="rId9" Type="http://schemas.openxmlformats.org/officeDocument/2006/relationships/image" Target="../media/image5.png"/><Relationship Id="rId14" Type="http://schemas.openxmlformats.org/officeDocument/2006/relationships/customXml" Target="../ink/ink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FC70BF-E2CE-4A3F-B5E5-198646DEC04A}"/>
              </a:ext>
            </a:extLst>
          </p:cNvPr>
          <p:cNvSpPr>
            <a:spLocks noGrp="1"/>
          </p:cNvSpPr>
          <p:nvPr>
            <p:ph type="subTitle" idx="1"/>
          </p:nvPr>
        </p:nvSpPr>
        <p:spPr>
          <a:xfrm>
            <a:off x="148045" y="174171"/>
            <a:ext cx="11878491" cy="6540138"/>
          </a:xfrm>
        </p:spPr>
        <p:txBody>
          <a:bodyPr anchor="ctr"/>
          <a:lstStyle/>
          <a:p>
            <a:endParaRPr lang="en-US" sz="3900" dirty="0">
              <a:solidFill>
                <a:schemeClr val="bg1"/>
              </a:solidFill>
            </a:endParaRPr>
          </a:p>
        </p:txBody>
      </p:sp>
    </p:spTree>
    <p:extLst>
      <p:ext uri="{BB962C8B-B14F-4D97-AF65-F5344CB8AC3E}">
        <p14:creationId xmlns:p14="http://schemas.microsoft.com/office/powerpoint/2010/main" val="216466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FC70BF-E2CE-4A3F-B5E5-198646DEC04A}"/>
              </a:ext>
            </a:extLst>
          </p:cNvPr>
          <p:cNvSpPr>
            <a:spLocks noGrp="1"/>
          </p:cNvSpPr>
          <p:nvPr>
            <p:ph type="subTitle" idx="1"/>
          </p:nvPr>
        </p:nvSpPr>
        <p:spPr>
          <a:xfrm>
            <a:off x="148045" y="174171"/>
            <a:ext cx="11878491" cy="6540138"/>
          </a:xfrm>
        </p:spPr>
        <p:txBody>
          <a:bodyPr anchor="ctr"/>
          <a:lstStyle/>
          <a:p>
            <a:r>
              <a:rPr lang="en-US" sz="3900" dirty="0">
                <a:solidFill>
                  <a:schemeClr val="bg1"/>
                </a:solidFill>
                <a:latin typeface="Corbel" panose="020B0503020204020204" pitchFamily="34" charset="0"/>
              </a:rPr>
              <a:t>You, however, are not in the flesh but in the Spirit, if in fact the Spirit of God dwells in you…If Christ is in you, although the body is dead because of sin, the Spirit is life because of righteousness.</a:t>
            </a:r>
          </a:p>
          <a:p>
            <a:endParaRPr lang="en-US" sz="3900" dirty="0">
              <a:solidFill>
                <a:schemeClr val="bg1"/>
              </a:solidFill>
              <a:latin typeface="Corbel" panose="020B0503020204020204" pitchFamily="34" charset="0"/>
            </a:endParaRPr>
          </a:p>
          <a:p>
            <a:r>
              <a:rPr lang="en-US" sz="3900" dirty="0">
                <a:solidFill>
                  <a:schemeClr val="bg1"/>
                </a:solidFill>
                <a:latin typeface="Corbel" panose="020B0503020204020204" pitchFamily="34" charset="0"/>
              </a:rPr>
              <a:t>If the Spirit of Him who raised Jesus from the dead dwells in you, He who raised Christ Jesus from the dead will also give life to your mortal bodies through His Spirit who dwells in you.</a:t>
            </a:r>
          </a:p>
          <a:p>
            <a:endParaRPr lang="en-US" sz="3900" dirty="0">
              <a:solidFill>
                <a:schemeClr val="bg1"/>
              </a:solidFill>
              <a:latin typeface="Corbel" panose="020B0503020204020204" pitchFamily="34" charset="0"/>
            </a:endParaRPr>
          </a:p>
          <a:p>
            <a:r>
              <a:rPr lang="en-US" sz="3900" dirty="0">
                <a:solidFill>
                  <a:schemeClr val="bg1"/>
                </a:solidFill>
                <a:latin typeface="Corbel" panose="020B0503020204020204" pitchFamily="34" charset="0"/>
              </a:rPr>
              <a:t>Romans 8:9-11</a:t>
            </a:r>
            <a:endParaRPr lang="en-US" sz="3900" dirty="0">
              <a:solidFill>
                <a:schemeClr val="bg1"/>
              </a:solidFill>
            </a:endParaRPr>
          </a:p>
        </p:txBody>
      </p:sp>
      <mc:AlternateContent xmlns:mc="http://schemas.openxmlformats.org/markup-compatibility/2006" xmlns:p14="http://schemas.microsoft.com/office/powerpoint/2010/main">
        <mc:Choice Requires="p14">
          <p:contentPart p14:bwMode="auto" r:id="rId2">
            <p14:nvContentPartPr>
              <p14:cNvPr id="2" name="Ink 1">
                <a:extLst>
                  <a:ext uri="{FF2B5EF4-FFF2-40B4-BE49-F238E27FC236}">
                    <a16:creationId xmlns:a16="http://schemas.microsoft.com/office/drawing/2014/main" id="{3BD5B61C-3033-4439-933D-92C9E7918BB1}"/>
                  </a:ext>
                </a:extLst>
              </p14:cNvPr>
              <p14:cNvContentPartPr/>
              <p14:nvPr/>
            </p14:nvContentPartPr>
            <p14:xfrm>
              <a:off x="4589077" y="3852830"/>
              <a:ext cx="44280" cy="32760"/>
            </p14:xfrm>
          </p:contentPart>
        </mc:Choice>
        <mc:Fallback xmlns="">
          <p:pic>
            <p:nvPicPr>
              <p:cNvPr id="2" name="Ink 1">
                <a:extLst>
                  <a:ext uri="{FF2B5EF4-FFF2-40B4-BE49-F238E27FC236}">
                    <a16:creationId xmlns:a16="http://schemas.microsoft.com/office/drawing/2014/main" id="{3BD5B61C-3033-4439-933D-92C9E7918BB1}"/>
                  </a:ext>
                </a:extLst>
              </p:cNvPr>
              <p:cNvPicPr/>
              <p:nvPr/>
            </p:nvPicPr>
            <p:blipFill>
              <a:blip r:embed="rId3"/>
              <a:stretch>
                <a:fillRect/>
              </a:stretch>
            </p:blipFill>
            <p:spPr>
              <a:xfrm>
                <a:off x="4580077" y="3843830"/>
                <a:ext cx="61920" cy="504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4" name="Ink 3">
                <a:extLst>
                  <a:ext uri="{FF2B5EF4-FFF2-40B4-BE49-F238E27FC236}">
                    <a16:creationId xmlns:a16="http://schemas.microsoft.com/office/drawing/2014/main" id="{BEA4C8F3-E975-4414-9B46-4E32EF263EAD}"/>
                  </a:ext>
                </a:extLst>
              </p14:cNvPr>
              <p14:cNvContentPartPr/>
              <p14:nvPr/>
            </p14:nvContentPartPr>
            <p14:xfrm>
              <a:off x="4517437" y="3692270"/>
              <a:ext cx="7920" cy="14040"/>
            </p14:xfrm>
          </p:contentPart>
        </mc:Choice>
        <mc:Fallback xmlns="">
          <p:pic>
            <p:nvPicPr>
              <p:cNvPr id="4" name="Ink 3">
                <a:extLst>
                  <a:ext uri="{FF2B5EF4-FFF2-40B4-BE49-F238E27FC236}">
                    <a16:creationId xmlns:a16="http://schemas.microsoft.com/office/drawing/2014/main" id="{BEA4C8F3-E975-4414-9B46-4E32EF263EAD}"/>
                  </a:ext>
                </a:extLst>
              </p:cNvPr>
              <p:cNvPicPr/>
              <p:nvPr/>
            </p:nvPicPr>
            <p:blipFill>
              <a:blip r:embed="rId5"/>
              <a:stretch>
                <a:fillRect/>
              </a:stretch>
            </p:blipFill>
            <p:spPr>
              <a:xfrm>
                <a:off x="4508437" y="3683630"/>
                <a:ext cx="2556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Ink 4">
                <a:extLst>
                  <a:ext uri="{FF2B5EF4-FFF2-40B4-BE49-F238E27FC236}">
                    <a16:creationId xmlns:a16="http://schemas.microsoft.com/office/drawing/2014/main" id="{6FA73B97-5EA4-44F6-B554-CB2CA09996F0}"/>
                  </a:ext>
                </a:extLst>
              </p14:cNvPr>
              <p14:cNvContentPartPr/>
              <p14:nvPr/>
            </p14:nvContentPartPr>
            <p14:xfrm>
              <a:off x="4442557" y="3599750"/>
              <a:ext cx="19440" cy="16560"/>
            </p14:xfrm>
          </p:contentPart>
        </mc:Choice>
        <mc:Fallback xmlns="">
          <p:pic>
            <p:nvPicPr>
              <p:cNvPr id="5" name="Ink 4">
                <a:extLst>
                  <a:ext uri="{FF2B5EF4-FFF2-40B4-BE49-F238E27FC236}">
                    <a16:creationId xmlns:a16="http://schemas.microsoft.com/office/drawing/2014/main" id="{6FA73B97-5EA4-44F6-B554-CB2CA09996F0}"/>
                  </a:ext>
                </a:extLst>
              </p:cNvPr>
              <p:cNvPicPr/>
              <p:nvPr/>
            </p:nvPicPr>
            <p:blipFill>
              <a:blip r:embed="rId7"/>
              <a:stretch>
                <a:fillRect/>
              </a:stretch>
            </p:blipFill>
            <p:spPr>
              <a:xfrm>
                <a:off x="4433557" y="3590750"/>
                <a:ext cx="37080" cy="34200"/>
              </a:xfrm>
              <a:prstGeom prst="rect">
                <a:avLst/>
              </a:prstGeom>
            </p:spPr>
          </p:pic>
        </mc:Fallback>
      </mc:AlternateContent>
      <p:grpSp>
        <p:nvGrpSpPr>
          <p:cNvPr id="8" name="Group 7">
            <a:extLst>
              <a:ext uri="{FF2B5EF4-FFF2-40B4-BE49-F238E27FC236}">
                <a16:creationId xmlns:a16="http://schemas.microsoft.com/office/drawing/2014/main" id="{7CB75A81-C27A-42EE-AC21-E830A31387B5}"/>
              </a:ext>
            </a:extLst>
          </p:cNvPr>
          <p:cNvGrpSpPr/>
          <p:nvPr/>
        </p:nvGrpSpPr>
        <p:grpSpPr>
          <a:xfrm>
            <a:off x="4301797" y="3451790"/>
            <a:ext cx="47520" cy="98640"/>
            <a:chOff x="4301797" y="3451790"/>
            <a:chExt cx="47520" cy="98640"/>
          </a:xfrm>
        </p:grpSpPr>
        <mc:AlternateContent xmlns:mc="http://schemas.openxmlformats.org/markup-compatibility/2006" xmlns:p14="http://schemas.microsoft.com/office/powerpoint/2010/main">
          <mc:Choice Requires="p14">
            <p:contentPart p14:bwMode="auto" r:id="rId8">
              <p14:nvContentPartPr>
                <p14:cNvPr id="6" name="Ink 5">
                  <a:extLst>
                    <a:ext uri="{FF2B5EF4-FFF2-40B4-BE49-F238E27FC236}">
                      <a16:creationId xmlns:a16="http://schemas.microsoft.com/office/drawing/2014/main" id="{8C71EEB2-92EF-4228-9DF1-C6D3724D80DA}"/>
                    </a:ext>
                  </a:extLst>
                </p14:cNvPr>
                <p14:cNvContentPartPr/>
                <p14:nvPr/>
              </p14:nvContentPartPr>
              <p14:xfrm>
                <a:off x="4317277" y="3501110"/>
                <a:ext cx="32040" cy="49320"/>
              </p14:xfrm>
            </p:contentPart>
          </mc:Choice>
          <mc:Fallback xmlns="">
            <p:pic>
              <p:nvPicPr>
                <p:cNvPr id="6" name="Ink 5">
                  <a:extLst>
                    <a:ext uri="{FF2B5EF4-FFF2-40B4-BE49-F238E27FC236}">
                      <a16:creationId xmlns:a16="http://schemas.microsoft.com/office/drawing/2014/main" id="{8C71EEB2-92EF-4228-9DF1-C6D3724D80DA}"/>
                    </a:ext>
                  </a:extLst>
                </p:cNvPr>
                <p:cNvPicPr/>
                <p:nvPr/>
              </p:nvPicPr>
              <p:blipFill>
                <a:blip r:embed="rId9"/>
                <a:stretch>
                  <a:fillRect/>
                </a:stretch>
              </p:blipFill>
              <p:spPr>
                <a:xfrm>
                  <a:off x="4308637" y="3492110"/>
                  <a:ext cx="49680" cy="6696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7" name="Ink 6">
                  <a:extLst>
                    <a:ext uri="{FF2B5EF4-FFF2-40B4-BE49-F238E27FC236}">
                      <a16:creationId xmlns:a16="http://schemas.microsoft.com/office/drawing/2014/main" id="{41497411-E29F-40BF-9C38-2B3506D4169F}"/>
                    </a:ext>
                  </a:extLst>
                </p14:cNvPr>
                <p14:cNvContentPartPr/>
                <p14:nvPr/>
              </p14:nvContentPartPr>
              <p14:xfrm>
                <a:off x="4301797" y="3451790"/>
                <a:ext cx="26280" cy="33120"/>
              </p14:xfrm>
            </p:contentPart>
          </mc:Choice>
          <mc:Fallback xmlns="">
            <p:pic>
              <p:nvPicPr>
                <p:cNvPr id="7" name="Ink 6">
                  <a:extLst>
                    <a:ext uri="{FF2B5EF4-FFF2-40B4-BE49-F238E27FC236}">
                      <a16:creationId xmlns:a16="http://schemas.microsoft.com/office/drawing/2014/main" id="{41497411-E29F-40BF-9C38-2B3506D4169F}"/>
                    </a:ext>
                  </a:extLst>
                </p:cNvPr>
                <p:cNvPicPr/>
                <p:nvPr/>
              </p:nvPicPr>
              <p:blipFill>
                <a:blip r:embed="rId11"/>
                <a:stretch>
                  <a:fillRect/>
                </a:stretch>
              </p:blipFill>
              <p:spPr>
                <a:xfrm>
                  <a:off x="4292797" y="3443150"/>
                  <a:ext cx="43920" cy="50760"/>
                </a:xfrm>
                <a:prstGeom prst="rect">
                  <a:avLst/>
                </a:prstGeom>
              </p:spPr>
            </p:pic>
          </mc:Fallback>
        </mc:AlternateContent>
      </p:grpSp>
      <p:grpSp>
        <p:nvGrpSpPr>
          <p:cNvPr id="15" name="Group 14">
            <a:extLst>
              <a:ext uri="{FF2B5EF4-FFF2-40B4-BE49-F238E27FC236}">
                <a16:creationId xmlns:a16="http://schemas.microsoft.com/office/drawing/2014/main" id="{B80DD92A-E5E3-4BB0-8681-D2A911BD63C1}"/>
              </a:ext>
            </a:extLst>
          </p:cNvPr>
          <p:cNvGrpSpPr/>
          <p:nvPr/>
        </p:nvGrpSpPr>
        <p:grpSpPr>
          <a:xfrm>
            <a:off x="5277397" y="3549350"/>
            <a:ext cx="61560" cy="74880"/>
            <a:chOff x="5277397" y="3549350"/>
            <a:chExt cx="61560" cy="74880"/>
          </a:xfrm>
        </p:grpSpPr>
        <mc:AlternateContent xmlns:mc="http://schemas.openxmlformats.org/markup-compatibility/2006" xmlns:p14="http://schemas.microsoft.com/office/powerpoint/2010/main">
          <mc:Choice Requires="p14">
            <p:contentPart p14:bwMode="auto" r:id="rId12">
              <p14:nvContentPartPr>
                <p14:cNvPr id="9" name="Ink 8">
                  <a:extLst>
                    <a:ext uri="{FF2B5EF4-FFF2-40B4-BE49-F238E27FC236}">
                      <a16:creationId xmlns:a16="http://schemas.microsoft.com/office/drawing/2014/main" id="{D2A912CA-4E31-496E-B899-7AD9734D7333}"/>
                    </a:ext>
                  </a:extLst>
                </p14:cNvPr>
                <p14:cNvContentPartPr/>
                <p14:nvPr/>
              </p14:nvContentPartPr>
              <p14:xfrm>
                <a:off x="5277397" y="3549350"/>
                <a:ext cx="24480" cy="28440"/>
              </p14:xfrm>
            </p:contentPart>
          </mc:Choice>
          <mc:Fallback xmlns="">
            <p:pic>
              <p:nvPicPr>
                <p:cNvPr id="9" name="Ink 8">
                  <a:extLst>
                    <a:ext uri="{FF2B5EF4-FFF2-40B4-BE49-F238E27FC236}">
                      <a16:creationId xmlns:a16="http://schemas.microsoft.com/office/drawing/2014/main" id="{D2A912CA-4E31-496E-B899-7AD9734D7333}"/>
                    </a:ext>
                  </a:extLst>
                </p:cNvPr>
                <p:cNvPicPr/>
                <p:nvPr/>
              </p:nvPicPr>
              <p:blipFill>
                <a:blip r:embed="rId13"/>
                <a:stretch>
                  <a:fillRect/>
                </a:stretch>
              </p:blipFill>
              <p:spPr>
                <a:xfrm>
                  <a:off x="5268757" y="3540710"/>
                  <a:ext cx="42120" cy="4608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Ink 9">
                  <a:extLst>
                    <a:ext uri="{FF2B5EF4-FFF2-40B4-BE49-F238E27FC236}">
                      <a16:creationId xmlns:a16="http://schemas.microsoft.com/office/drawing/2014/main" id="{1F5A83D4-54B1-4D87-B6FF-A55C11DEF3DC}"/>
                    </a:ext>
                  </a:extLst>
                </p14:cNvPr>
                <p14:cNvContentPartPr/>
                <p14:nvPr/>
              </p14:nvContentPartPr>
              <p14:xfrm>
                <a:off x="5303317" y="3594350"/>
                <a:ext cx="35640" cy="29880"/>
              </p14:xfrm>
            </p:contentPart>
          </mc:Choice>
          <mc:Fallback xmlns="">
            <p:pic>
              <p:nvPicPr>
                <p:cNvPr id="10" name="Ink 9">
                  <a:extLst>
                    <a:ext uri="{FF2B5EF4-FFF2-40B4-BE49-F238E27FC236}">
                      <a16:creationId xmlns:a16="http://schemas.microsoft.com/office/drawing/2014/main" id="{1F5A83D4-54B1-4D87-B6FF-A55C11DEF3DC}"/>
                    </a:ext>
                  </a:extLst>
                </p:cNvPr>
                <p:cNvPicPr/>
                <p:nvPr/>
              </p:nvPicPr>
              <p:blipFill>
                <a:blip r:embed="rId15"/>
                <a:stretch>
                  <a:fillRect/>
                </a:stretch>
              </p:blipFill>
              <p:spPr>
                <a:xfrm>
                  <a:off x="5294677" y="3585710"/>
                  <a:ext cx="53280" cy="4752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Ink 10">
                  <a:extLst>
                    <a:ext uri="{FF2B5EF4-FFF2-40B4-BE49-F238E27FC236}">
                      <a16:creationId xmlns:a16="http://schemas.microsoft.com/office/drawing/2014/main" id="{E761E15B-EC67-495C-BF26-D495E7AAAF52}"/>
                    </a:ext>
                  </a:extLst>
                </p14:cNvPr>
                <p14:cNvContentPartPr/>
                <p14:nvPr/>
              </p14:nvContentPartPr>
              <p14:xfrm>
                <a:off x="5286037" y="3594350"/>
                <a:ext cx="20520" cy="8280"/>
              </p14:xfrm>
            </p:contentPart>
          </mc:Choice>
          <mc:Fallback xmlns="">
            <p:pic>
              <p:nvPicPr>
                <p:cNvPr id="11" name="Ink 10">
                  <a:extLst>
                    <a:ext uri="{FF2B5EF4-FFF2-40B4-BE49-F238E27FC236}">
                      <a16:creationId xmlns:a16="http://schemas.microsoft.com/office/drawing/2014/main" id="{E761E15B-EC67-495C-BF26-D495E7AAAF52}"/>
                    </a:ext>
                  </a:extLst>
                </p:cNvPr>
                <p:cNvPicPr/>
                <p:nvPr/>
              </p:nvPicPr>
              <p:blipFill>
                <a:blip r:embed="rId17"/>
                <a:stretch>
                  <a:fillRect/>
                </a:stretch>
              </p:blipFill>
              <p:spPr>
                <a:xfrm>
                  <a:off x="5277397" y="3585710"/>
                  <a:ext cx="38160" cy="25920"/>
                </a:xfrm>
                <a:prstGeom prst="rect">
                  <a:avLst/>
                </a:prstGeom>
              </p:spPr>
            </p:pic>
          </mc:Fallback>
        </mc:AlternateContent>
      </p:grpSp>
      <p:grpSp>
        <p:nvGrpSpPr>
          <p:cNvPr id="14" name="Group 13">
            <a:extLst>
              <a:ext uri="{FF2B5EF4-FFF2-40B4-BE49-F238E27FC236}">
                <a16:creationId xmlns:a16="http://schemas.microsoft.com/office/drawing/2014/main" id="{4B015D79-2C77-4D8E-A85D-FCF7C2E66F18}"/>
              </a:ext>
            </a:extLst>
          </p:cNvPr>
          <p:cNvGrpSpPr/>
          <p:nvPr/>
        </p:nvGrpSpPr>
        <p:grpSpPr>
          <a:xfrm>
            <a:off x="4844317" y="3641150"/>
            <a:ext cx="97920" cy="38880"/>
            <a:chOff x="4844317" y="3641150"/>
            <a:chExt cx="97920" cy="38880"/>
          </a:xfrm>
        </p:grpSpPr>
        <mc:AlternateContent xmlns:mc="http://schemas.openxmlformats.org/markup-compatibility/2006" xmlns:p14="http://schemas.microsoft.com/office/powerpoint/2010/main">
          <mc:Choice Requires="p14">
            <p:contentPart p14:bwMode="auto" r:id="rId18">
              <p14:nvContentPartPr>
                <p14:cNvPr id="12" name="Ink 11">
                  <a:extLst>
                    <a:ext uri="{FF2B5EF4-FFF2-40B4-BE49-F238E27FC236}">
                      <a16:creationId xmlns:a16="http://schemas.microsoft.com/office/drawing/2014/main" id="{0B80047C-C5EE-4E6A-8EC1-742588D7983B}"/>
                    </a:ext>
                  </a:extLst>
                </p14:cNvPr>
                <p14:cNvContentPartPr/>
                <p14:nvPr/>
              </p14:nvContentPartPr>
              <p14:xfrm>
                <a:off x="4920997" y="3674630"/>
                <a:ext cx="21240" cy="5400"/>
              </p14:xfrm>
            </p:contentPart>
          </mc:Choice>
          <mc:Fallback xmlns="">
            <p:pic>
              <p:nvPicPr>
                <p:cNvPr id="12" name="Ink 11">
                  <a:extLst>
                    <a:ext uri="{FF2B5EF4-FFF2-40B4-BE49-F238E27FC236}">
                      <a16:creationId xmlns:a16="http://schemas.microsoft.com/office/drawing/2014/main" id="{0B80047C-C5EE-4E6A-8EC1-742588D7983B}"/>
                    </a:ext>
                  </a:extLst>
                </p:cNvPr>
                <p:cNvPicPr/>
                <p:nvPr/>
              </p:nvPicPr>
              <p:blipFill>
                <a:blip r:embed="rId19"/>
                <a:stretch>
                  <a:fillRect/>
                </a:stretch>
              </p:blipFill>
              <p:spPr>
                <a:xfrm>
                  <a:off x="4912357" y="3665630"/>
                  <a:ext cx="38880" cy="2304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3" name="Ink 12">
                  <a:extLst>
                    <a:ext uri="{FF2B5EF4-FFF2-40B4-BE49-F238E27FC236}">
                      <a16:creationId xmlns:a16="http://schemas.microsoft.com/office/drawing/2014/main" id="{25AEBE23-121D-40A7-A25A-0F1F3A0377F2}"/>
                    </a:ext>
                  </a:extLst>
                </p14:cNvPr>
                <p14:cNvContentPartPr/>
                <p14:nvPr/>
              </p14:nvContentPartPr>
              <p14:xfrm>
                <a:off x="4844317" y="3641150"/>
                <a:ext cx="40320" cy="12960"/>
              </p14:xfrm>
            </p:contentPart>
          </mc:Choice>
          <mc:Fallback xmlns="">
            <p:pic>
              <p:nvPicPr>
                <p:cNvPr id="13" name="Ink 12">
                  <a:extLst>
                    <a:ext uri="{FF2B5EF4-FFF2-40B4-BE49-F238E27FC236}">
                      <a16:creationId xmlns:a16="http://schemas.microsoft.com/office/drawing/2014/main" id="{25AEBE23-121D-40A7-A25A-0F1F3A0377F2}"/>
                    </a:ext>
                  </a:extLst>
                </p:cNvPr>
                <p:cNvPicPr/>
                <p:nvPr/>
              </p:nvPicPr>
              <p:blipFill>
                <a:blip r:embed="rId21"/>
                <a:stretch>
                  <a:fillRect/>
                </a:stretch>
              </p:blipFill>
              <p:spPr>
                <a:xfrm>
                  <a:off x="4835677" y="3632150"/>
                  <a:ext cx="57960" cy="30600"/>
                </a:xfrm>
                <a:prstGeom prst="rect">
                  <a:avLst/>
                </a:prstGeom>
              </p:spPr>
            </p:pic>
          </mc:Fallback>
        </mc:AlternateContent>
      </p:grpSp>
    </p:spTree>
    <p:extLst>
      <p:ext uri="{BB962C8B-B14F-4D97-AF65-F5344CB8AC3E}">
        <p14:creationId xmlns:p14="http://schemas.microsoft.com/office/powerpoint/2010/main" val="2360313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FC70BF-E2CE-4A3F-B5E5-198646DEC04A}"/>
              </a:ext>
            </a:extLst>
          </p:cNvPr>
          <p:cNvSpPr>
            <a:spLocks noGrp="1"/>
          </p:cNvSpPr>
          <p:nvPr>
            <p:ph type="subTitle" idx="1"/>
          </p:nvPr>
        </p:nvSpPr>
        <p:spPr>
          <a:xfrm>
            <a:off x="148045" y="174171"/>
            <a:ext cx="11878491" cy="6540138"/>
          </a:xfrm>
        </p:spPr>
        <p:txBody>
          <a:bodyPr anchor="ctr"/>
          <a:lstStyle/>
          <a:p>
            <a:r>
              <a:rPr lang="en-US" sz="3900" dirty="0">
                <a:solidFill>
                  <a:schemeClr val="bg1"/>
                </a:solidFill>
                <a:latin typeface="Corbel" panose="020B0503020204020204" pitchFamily="34" charset="0"/>
              </a:rPr>
              <a:t>We are children of God!  Romans 8:12-16</a:t>
            </a:r>
          </a:p>
          <a:p>
            <a:endParaRPr lang="en-US" sz="3900" dirty="0">
              <a:solidFill>
                <a:schemeClr val="bg1"/>
              </a:solidFill>
              <a:latin typeface="Corbel" panose="020B0503020204020204" pitchFamily="34" charset="0"/>
            </a:endParaRPr>
          </a:p>
          <a:p>
            <a:r>
              <a:rPr lang="en-US" sz="3900" dirty="0">
                <a:solidFill>
                  <a:schemeClr val="bg1"/>
                </a:solidFill>
                <a:latin typeface="Corbel" panose="020B0503020204020204" pitchFamily="34" charset="0"/>
              </a:rPr>
              <a:t>For you did not receive the spirit of slavery to fall back into fear, but you have received the Spirit of adoption, as children, by whom we cry, “Abba! Father!”</a:t>
            </a:r>
          </a:p>
          <a:p>
            <a:endParaRPr lang="en-US" sz="3900" dirty="0">
              <a:solidFill>
                <a:schemeClr val="bg1"/>
              </a:solidFill>
              <a:latin typeface="Corbel" panose="020B0503020204020204" pitchFamily="34" charset="0"/>
            </a:endParaRPr>
          </a:p>
          <a:p>
            <a:r>
              <a:rPr lang="en-US" sz="3900" dirty="0">
                <a:solidFill>
                  <a:schemeClr val="bg1"/>
                </a:solidFill>
                <a:latin typeface="Corbel" panose="020B0503020204020204" pitchFamily="34" charset="0"/>
              </a:rPr>
              <a:t>The Spirit himself bears witness with our spirit that we are the children of God.</a:t>
            </a:r>
            <a:endParaRPr lang="en-US" sz="3900" dirty="0">
              <a:solidFill>
                <a:schemeClr val="bg1"/>
              </a:solidFill>
            </a:endParaRPr>
          </a:p>
        </p:txBody>
      </p:sp>
    </p:spTree>
    <p:extLst>
      <p:ext uri="{BB962C8B-B14F-4D97-AF65-F5344CB8AC3E}">
        <p14:creationId xmlns:p14="http://schemas.microsoft.com/office/powerpoint/2010/main" val="2935110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FC70BF-E2CE-4A3F-B5E5-198646DEC04A}"/>
              </a:ext>
            </a:extLst>
          </p:cNvPr>
          <p:cNvSpPr>
            <a:spLocks noGrp="1"/>
          </p:cNvSpPr>
          <p:nvPr>
            <p:ph type="subTitle" idx="1"/>
          </p:nvPr>
        </p:nvSpPr>
        <p:spPr>
          <a:xfrm>
            <a:off x="148045" y="174171"/>
            <a:ext cx="11878491" cy="6540138"/>
          </a:xfrm>
        </p:spPr>
        <p:txBody>
          <a:bodyPr anchor="ctr"/>
          <a:lstStyle/>
          <a:p>
            <a:r>
              <a:rPr lang="en-US" sz="3900" dirty="0">
                <a:solidFill>
                  <a:schemeClr val="bg1"/>
                </a:solidFill>
                <a:latin typeface="Corbel" panose="020B0503020204020204" pitchFamily="34" charset="0"/>
              </a:rPr>
              <a:t>You have an advocate – the Holy Spirit – who helps us in our weakness.</a:t>
            </a:r>
          </a:p>
          <a:p>
            <a:endParaRPr lang="en-US" sz="3900" dirty="0">
              <a:solidFill>
                <a:schemeClr val="bg1"/>
              </a:solidFill>
              <a:latin typeface="Corbel" panose="020B0503020204020204" pitchFamily="34" charset="0"/>
            </a:endParaRPr>
          </a:p>
          <a:p>
            <a:r>
              <a:rPr lang="en-US" sz="3900" dirty="0">
                <a:solidFill>
                  <a:schemeClr val="bg1"/>
                </a:solidFill>
                <a:latin typeface="Corbel" panose="020B0503020204020204" pitchFamily="34" charset="0"/>
              </a:rPr>
              <a:t>Romans 8:26</a:t>
            </a:r>
            <a:endParaRPr lang="en-US" sz="3900" dirty="0">
              <a:solidFill>
                <a:schemeClr val="bg1"/>
              </a:solidFill>
            </a:endParaRPr>
          </a:p>
        </p:txBody>
      </p:sp>
    </p:spTree>
    <p:extLst>
      <p:ext uri="{BB962C8B-B14F-4D97-AF65-F5344CB8AC3E}">
        <p14:creationId xmlns:p14="http://schemas.microsoft.com/office/powerpoint/2010/main" val="3042615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FC70BF-E2CE-4A3F-B5E5-198646DEC04A}"/>
              </a:ext>
            </a:extLst>
          </p:cNvPr>
          <p:cNvSpPr>
            <a:spLocks noGrp="1"/>
          </p:cNvSpPr>
          <p:nvPr>
            <p:ph type="subTitle" idx="1"/>
          </p:nvPr>
        </p:nvSpPr>
        <p:spPr>
          <a:xfrm>
            <a:off x="148045" y="174171"/>
            <a:ext cx="11878491" cy="6540138"/>
          </a:xfrm>
        </p:spPr>
        <p:txBody>
          <a:bodyPr anchor="ctr"/>
          <a:lstStyle/>
          <a:p>
            <a:endParaRPr lang="en-US" sz="3900" dirty="0">
              <a:solidFill>
                <a:schemeClr val="bg1"/>
              </a:solidFill>
              <a:latin typeface="Corbel" panose="020B0503020204020204" pitchFamily="34" charset="0"/>
            </a:endParaRPr>
          </a:p>
          <a:p>
            <a:r>
              <a:rPr lang="en-US" sz="3900" dirty="0">
                <a:solidFill>
                  <a:schemeClr val="bg1"/>
                </a:solidFill>
                <a:latin typeface="Corbel" panose="020B0503020204020204" pitchFamily="34" charset="0"/>
              </a:rPr>
              <a:t>For we do not know what to pray for as we ought…</a:t>
            </a:r>
          </a:p>
          <a:p>
            <a:endParaRPr lang="en-US" sz="3900" dirty="0">
              <a:solidFill>
                <a:schemeClr val="bg1"/>
              </a:solidFill>
              <a:latin typeface="Corbel" panose="020B0503020204020204" pitchFamily="34" charset="0"/>
            </a:endParaRPr>
          </a:p>
          <a:p>
            <a:r>
              <a:rPr lang="en-US" sz="3900" dirty="0">
                <a:solidFill>
                  <a:schemeClr val="bg1"/>
                </a:solidFill>
                <a:latin typeface="Corbel" panose="020B0503020204020204" pitchFamily="34" charset="0"/>
              </a:rPr>
              <a:t>“Let’s make a deal…”</a:t>
            </a:r>
          </a:p>
          <a:p>
            <a:r>
              <a:rPr lang="en-US" sz="3900" dirty="0">
                <a:solidFill>
                  <a:schemeClr val="bg1"/>
                </a:solidFill>
                <a:latin typeface="Corbel" panose="020B0503020204020204" pitchFamily="34" charset="0"/>
              </a:rPr>
              <a:t>“If you answer this, I won’t ever ask for anything again…”</a:t>
            </a:r>
          </a:p>
          <a:p>
            <a:r>
              <a:rPr lang="en-US" sz="3900" dirty="0">
                <a:solidFill>
                  <a:schemeClr val="bg1"/>
                </a:solidFill>
                <a:latin typeface="Corbel" panose="020B0503020204020204" pitchFamily="34" charset="0"/>
              </a:rPr>
              <a:t>“If you give me this, I’ll give you…”</a:t>
            </a:r>
          </a:p>
          <a:p>
            <a:r>
              <a:rPr lang="en-US" sz="3900" dirty="0">
                <a:solidFill>
                  <a:schemeClr val="bg1"/>
                </a:solidFill>
                <a:latin typeface="Corbel" panose="020B0503020204020204" pitchFamily="34" charset="0"/>
              </a:rPr>
              <a:t>“Sometimes I thank God for unanswered prayers…”</a:t>
            </a:r>
          </a:p>
        </p:txBody>
      </p:sp>
    </p:spTree>
    <p:extLst>
      <p:ext uri="{BB962C8B-B14F-4D97-AF65-F5344CB8AC3E}">
        <p14:creationId xmlns:p14="http://schemas.microsoft.com/office/powerpoint/2010/main" val="1001064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FC70BF-E2CE-4A3F-B5E5-198646DEC04A}"/>
              </a:ext>
            </a:extLst>
          </p:cNvPr>
          <p:cNvSpPr>
            <a:spLocks noGrp="1"/>
          </p:cNvSpPr>
          <p:nvPr>
            <p:ph type="subTitle" idx="1"/>
          </p:nvPr>
        </p:nvSpPr>
        <p:spPr>
          <a:xfrm>
            <a:off x="148045" y="174171"/>
            <a:ext cx="11878491" cy="6540138"/>
          </a:xfrm>
        </p:spPr>
        <p:txBody>
          <a:bodyPr anchor="ctr"/>
          <a:lstStyle/>
          <a:p>
            <a:r>
              <a:rPr lang="en-US" sz="3900" dirty="0">
                <a:solidFill>
                  <a:schemeClr val="bg1"/>
                </a:solidFill>
                <a:latin typeface="Corbel" panose="020B0503020204020204" pitchFamily="34" charset="0"/>
              </a:rPr>
              <a:t>Pray according to God’s perfect will for us.</a:t>
            </a:r>
          </a:p>
          <a:p>
            <a:endParaRPr lang="en-US" sz="3900" dirty="0">
              <a:solidFill>
                <a:schemeClr val="bg1"/>
              </a:solidFill>
              <a:latin typeface="Corbel" panose="020B0503020204020204" pitchFamily="34" charset="0"/>
            </a:endParaRPr>
          </a:p>
          <a:p>
            <a:r>
              <a:rPr lang="en-US" sz="3900" dirty="0">
                <a:solidFill>
                  <a:schemeClr val="bg1"/>
                </a:solidFill>
                <a:latin typeface="Corbel" panose="020B0503020204020204" pitchFamily="34" charset="0"/>
              </a:rPr>
              <a:t>Romans 8:16-28</a:t>
            </a:r>
          </a:p>
        </p:txBody>
      </p:sp>
    </p:spTree>
    <p:extLst>
      <p:ext uri="{BB962C8B-B14F-4D97-AF65-F5344CB8AC3E}">
        <p14:creationId xmlns:p14="http://schemas.microsoft.com/office/powerpoint/2010/main" val="31672831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FC70BF-E2CE-4A3F-B5E5-198646DEC04A}"/>
              </a:ext>
            </a:extLst>
          </p:cNvPr>
          <p:cNvSpPr>
            <a:spLocks noGrp="1"/>
          </p:cNvSpPr>
          <p:nvPr>
            <p:ph type="subTitle" idx="1"/>
          </p:nvPr>
        </p:nvSpPr>
        <p:spPr>
          <a:xfrm>
            <a:off x="148045" y="174171"/>
            <a:ext cx="11878491" cy="6540138"/>
          </a:xfrm>
        </p:spPr>
        <p:txBody>
          <a:bodyPr anchor="ctr"/>
          <a:lstStyle/>
          <a:p>
            <a:r>
              <a:rPr lang="en-US" sz="3900" dirty="0">
                <a:solidFill>
                  <a:schemeClr val="bg1"/>
                </a:solidFill>
                <a:latin typeface="Corbel" panose="020B0503020204020204" pitchFamily="34" charset="0"/>
              </a:rPr>
              <a:t>The Spirit Himself intercedes for us with groanings too deep for words.</a:t>
            </a:r>
          </a:p>
          <a:p>
            <a:endParaRPr lang="en-US" sz="3900" dirty="0">
              <a:solidFill>
                <a:schemeClr val="bg1"/>
              </a:solidFill>
              <a:latin typeface="Corbel" panose="020B0503020204020204" pitchFamily="34" charset="0"/>
            </a:endParaRPr>
          </a:p>
          <a:p>
            <a:r>
              <a:rPr lang="en-US" sz="3900" dirty="0">
                <a:solidFill>
                  <a:schemeClr val="bg1"/>
                </a:solidFill>
                <a:latin typeface="Corbel" panose="020B0503020204020204" pitchFamily="34" charset="0"/>
              </a:rPr>
              <a:t>And he who searches hearts knows what is the mind of the Spirit, because the Spirit intercedes for the saints according to the will of God.</a:t>
            </a:r>
          </a:p>
        </p:txBody>
      </p:sp>
    </p:spTree>
    <p:extLst>
      <p:ext uri="{BB962C8B-B14F-4D97-AF65-F5344CB8AC3E}">
        <p14:creationId xmlns:p14="http://schemas.microsoft.com/office/powerpoint/2010/main" val="20886028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FC70BF-E2CE-4A3F-B5E5-198646DEC04A}"/>
              </a:ext>
            </a:extLst>
          </p:cNvPr>
          <p:cNvSpPr>
            <a:spLocks noGrp="1"/>
          </p:cNvSpPr>
          <p:nvPr>
            <p:ph type="subTitle" idx="1"/>
          </p:nvPr>
        </p:nvSpPr>
        <p:spPr>
          <a:xfrm>
            <a:off x="148045" y="174171"/>
            <a:ext cx="11878491" cy="6540138"/>
          </a:xfrm>
        </p:spPr>
        <p:txBody>
          <a:bodyPr anchor="ctr"/>
          <a:lstStyle/>
          <a:p>
            <a:r>
              <a:rPr lang="en-US" sz="3900" dirty="0">
                <a:solidFill>
                  <a:schemeClr val="bg1"/>
                </a:solidFill>
                <a:latin typeface="Corbel" panose="020B0503020204020204" pitchFamily="34" charset="0"/>
              </a:rPr>
              <a:t>If God be for us, who can be against us?</a:t>
            </a:r>
          </a:p>
          <a:p>
            <a:r>
              <a:rPr lang="en-US" sz="3900" dirty="0">
                <a:solidFill>
                  <a:schemeClr val="bg1"/>
                </a:solidFill>
                <a:latin typeface="Corbel" panose="020B0503020204020204" pitchFamily="34" charset="0"/>
              </a:rPr>
              <a:t>(Satan accuses us.)</a:t>
            </a:r>
          </a:p>
          <a:p>
            <a:r>
              <a:rPr lang="en-US" sz="3900" dirty="0">
                <a:solidFill>
                  <a:schemeClr val="bg1"/>
                </a:solidFill>
                <a:latin typeface="Corbel" panose="020B0503020204020204" pitchFamily="34" charset="0"/>
              </a:rPr>
              <a:t>Who shall bring any charge against God’s elect? It is God who justifies. Who is to condemn? Christ?</a:t>
            </a:r>
          </a:p>
          <a:p>
            <a:endParaRPr lang="en-US" sz="3900" dirty="0">
              <a:solidFill>
                <a:schemeClr val="bg1"/>
              </a:solidFill>
              <a:latin typeface="Corbel" panose="020B0503020204020204" pitchFamily="34" charset="0"/>
            </a:endParaRPr>
          </a:p>
          <a:p>
            <a:r>
              <a:rPr lang="en-US" sz="3900" dirty="0">
                <a:solidFill>
                  <a:schemeClr val="bg1"/>
                </a:solidFill>
                <a:latin typeface="Corbel" panose="020B0503020204020204" pitchFamily="34" charset="0"/>
              </a:rPr>
              <a:t>Christ died and rose again, and is at God’s right hand, interceding for us. </a:t>
            </a:r>
          </a:p>
        </p:txBody>
      </p:sp>
    </p:spTree>
    <p:extLst>
      <p:ext uri="{BB962C8B-B14F-4D97-AF65-F5344CB8AC3E}">
        <p14:creationId xmlns:p14="http://schemas.microsoft.com/office/powerpoint/2010/main" val="147503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FC70BF-E2CE-4A3F-B5E5-198646DEC04A}"/>
              </a:ext>
            </a:extLst>
          </p:cNvPr>
          <p:cNvSpPr>
            <a:spLocks noGrp="1"/>
          </p:cNvSpPr>
          <p:nvPr>
            <p:ph type="subTitle" idx="1"/>
          </p:nvPr>
        </p:nvSpPr>
        <p:spPr>
          <a:xfrm>
            <a:off x="148045" y="174171"/>
            <a:ext cx="11878491" cy="6540138"/>
          </a:xfrm>
        </p:spPr>
        <p:txBody>
          <a:bodyPr anchor="ctr"/>
          <a:lstStyle/>
          <a:p>
            <a:r>
              <a:rPr lang="en-US" sz="3900" dirty="0">
                <a:solidFill>
                  <a:schemeClr val="bg1"/>
                </a:solidFill>
                <a:latin typeface="Corbel" panose="020B0503020204020204" pitchFamily="34" charset="0"/>
              </a:rPr>
              <a:t>For I do not understand my own actions. For I do not do what I want, but I do the very thing I hate…For I have the desire to do what is right, but not the ability to carry it out. For I do not do the good I want, but the evil I do not want is what I keep doing.</a:t>
            </a:r>
          </a:p>
          <a:p>
            <a:endParaRPr lang="en-US" sz="1400" dirty="0">
              <a:solidFill>
                <a:schemeClr val="bg1"/>
              </a:solidFill>
              <a:latin typeface="Corbel" panose="020B0503020204020204" pitchFamily="34" charset="0"/>
            </a:endParaRPr>
          </a:p>
          <a:p>
            <a:r>
              <a:rPr lang="en-US" sz="3900" dirty="0">
                <a:solidFill>
                  <a:schemeClr val="bg1"/>
                </a:solidFill>
                <a:latin typeface="Corbel" panose="020B0503020204020204" pitchFamily="34" charset="0"/>
              </a:rPr>
              <a:t>Wretched man that I am! Who will deliver me from this body of death?</a:t>
            </a:r>
          </a:p>
          <a:p>
            <a:r>
              <a:rPr lang="en-US" sz="3900" dirty="0">
                <a:solidFill>
                  <a:schemeClr val="bg1"/>
                </a:solidFill>
                <a:latin typeface="Corbel" panose="020B0503020204020204" pitchFamily="34" charset="0"/>
              </a:rPr>
              <a:t>Romans 7:15-19, 24</a:t>
            </a:r>
          </a:p>
        </p:txBody>
      </p:sp>
    </p:spTree>
    <p:extLst>
      <p:ext uri="{BB962C8B-B14F-4D97-AF65-F5344CB8AC3E}">
        <p14:creationId xmlns:p14="http://schemas.microsoft.com/office/powerpoint/2010/main" val="955516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FC70BF-E2CE-4A3F-B5E5-198646DEC04A}"/>
              </a:ext>
            </a:extLst>
          </p:cNvPr>
          <p:cNvSpPr>
            <a:spLocks noGrp="1"/>
          </p:cNvSpPr>
          <p:nvPr>
            <p:ph type="subTitle" idx="1"/>
          </p:nvPr>
        </p:nvSpPr>
        <p:spPr>
          <a:xfrm>
            <a:off x="148045" y="174171"/>
            <a:ext cx="11878491" cy="6540138"/>
          </a:xfrm>
        </p:spPr>
        <p:txBody>
          <a:bodyPr anchor="ctr"/>
          <a:lstStyle/>
          <a:p>
            <a:endParaRPr lang="en-US" sz="3900" dirty="0">
              <a:solidFill>
                <a:schemeClr val="bg1"/>
              </a:solidFill>
            </a:endParaRPr>
          </a:p>
        </p:txBody>
      </p:sp>
      <p:pic>
        <p:nvPicPr>
          <p:cNvPr id="5" name="Picture 4" descr="A person sitting on a table&#10;&#10;Description automatically generated">
            <a:extLst>
              <a:ext uri="{FF2B5EF4-FFF2-40B4-BE49-F238E27FC236}">
                <a16:creationId xmlns:a16="http://schemas.microsoft.com/office/drawing/2014/main" id="{C3873982-ADC5-433F-B1AD-1801F4D487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8826" y="678874"/>
            <a:ext cx="10079718" cy="5569526"/>
          </a:xfrm>
          <a:prstGeom prst="rect">
            <a:avLst/>
          </a:prstGeom>
        </p:spPr>
      </p:pic>
    </p:spTree>
    <p:extLst>
      <p:ext uri="{BB962C8B-B14F-4D97-AF65-F5344CB8AC3E}">
        <p14:creationId xmlns:p14="http://schemas.microsoft.com/office/powerpoint/2010/main" val="172630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FC70BF-E2CE-4A3F-B5E5-198646DEC04A}"/>
              </a:ext>
            </a:extLst>
          </p:cNvPr>
          <p:cNvSpPr>
            <a:spLocks noGrp="1"/>
          </p:cNvSpPr>
          <p:nvPr>
            <p:ph type="subTitle" idx="1"/>
          </p:nvPr>
        </p:nvSpPr>
        <p:spPr>
          <a:xfrm>
            <a:off x="148045" y="174171"/>
            <a:ext cx="11878491" cy="6540138"/>
          </a:xfrm>
        </p:spPr>
        <p:txBody>
          <a:bodyPr anchor="ctr"/>
          <a:lstStyle/>
          <a:p>
            <a:r>
              <a:rPr lang="en-US" sz="3900" dirty="0">
                <a:solidFill>
                  <a:schemeClr val="bg1"/>
                </a:solidFill>
                <a:latin typeface="Corbel" panose="020B0503020204020204" pitchFamily="34" charset="0"/>
              </a:rPr>
              <a:t>There is therefore now no condemnation for those who are in Christ Jesus. For the law of the Spirit of life has set you free in Christ Jesus from the law of sin and death.</a:t>
            </a:r>
          </a:p>
          <a:p>
            <a:endParaRPr lang="en-US" sz="3600" dirty="0">
              <a:solidFill>
                <a:schemeClr val="bg1"/>
              </a:solidFill>
              <a:latin typeface="Corbel" panose="020B0503020204020204" pitchFamily="34" charset="0"/>
            </a:endParaRPr>
          </a:p>
          <a:p>
            <a:r>
              <a:rPr lang="en-US" sz="3900" dirty="0">
                <a:solidFill>
                  <a:schemeClr val="bg1"/>
                </a:solidFill>
                <a:latin typeface="Corbel" panose="020B0503020204020204" pitchFamily="34" charset="0"/>
              </a:rPr>
              <a:t>Romans 8:1-2</a:t>
            </a:r>
          </a:p>
        </p:txBody>
      </p:sp>
    </p:spTree>
    <p:extLst>
      <p:ext uri="{BB962C8B-B14F-4D97-AF65-F5344CB8AC3E}">
        <p14:creationId xmlns:p14="http://schemas.microsoft.com/office/powerpoint/2010/main" val="3033060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FC70BF-E2CE-4A3F-B5E5-198646DEC04A}"/>
              </a:ext>
            </a:extLst>
          </p:cNvPr>
          <p:cNvSpPr>
            <a:spLocks noGrp="1"/>
          </p:cNvSpPr>
          <p:nvPr>
            <p:ph type="subTitle" idx="1"/>
          </p:nvPr>
        </p:nvSpPr>
        <p:spPr>
          <a:xfrm>
            <a:off x="148045" y="174171"/>
            <a:ext cx="11878491" cy="6540138"/>
          </a:xfrm>
        </p:spPr>
        <p:txBody>
          <a:bodyPr anchor="ctr"/>
          <a:lstStyle/>
          <a:p>
            <a:r>
              <a:rPr lang="en-US" sz="3900" dirty="0">
                <a:solidFill>
                  <a:schemeClr val="bg1"/>
                </a:solidFill>
                <a:latin typeface="Corbel" panose="020B0503020204020204" pitchFamily="34" charset="0"/>
              </a:rPr>
              <a:t>Salvation through Christ – and the war continues.</a:t>
            </a:r>
            <a:endParaRPr lang="en-US" sz="3900" dirty="0">
              <a:solidFill>
                <a:schemeClr val="bg1"/>
              </a:solidFill>
            </a:endParaRPr>
          </a:p>
        </p:txBody>
      </p:sp>
    </p:spTree>
    <p:extLst>
      <p:ext uri="{BB962C8B-B14F-4D97-AF65-F5344CB8AC3E}">
        <p14:creationId xmlns:p14="http://schemas.microsoft.com/office/powerpoint/2010/main" val="2540607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FC70BF-E2CE-4A3F-B5E5-198646DEC04A}"/>
              </a:ext>
            </a:extLst>
          </p:cNvPr>
          <p:cNvSpPr>
            <a:spLocks noGrp="1"/>
          </p:cNvSpPr>
          <p:nvPr>
            <p:ph type="subTitle" idx="1"/>
          </p:nvPr>
        </p:nvSpPr>
        <p:spPr>
          <a:xfrm>
            <a:off x="148045" y="174171"/>
            <a:ext cx="11878491" cy="6540138"/>
          </a:xfrm>
        </p:spPr>
        <p:txBody>
          <a:bodyPr anchor="ctr"/>
          <a:lstStyle/>
          <a:p>
            <a:r>
              <a:rPr lang="en-US" sz="3900" dirty="0">
                <a:solidFill>
                  <a:schemeClr val="bg1"/>
                </a:solidFill>
                <a:latin typeface="Corbel" panose="020B0503020204020204" pitchFamily="34" charset="0"/>
              </a:rPr>
              <a:t>For those who live according to the flesh set their minds on the things of the flesh, but those who live according to the Spirit set their minds on the things of the Sprit.</a:t>
            </a:r>
          </a:p>
          <a:p>
            <a:endParaRPr lang="en-US" sz="3900" dirty="0">
              <a:solidFill>
                <a:schemeClr val="bg1"/>
              </a:solidFill>
              <a:latin typeface="Corbel" panose="020B0503020204020204" pitchFamily="34" charset="0"/>
            </a:endParaRPr>
          </a:p>
          <a:p>
            <a:r>
              <a:rPr lang="en-US" sz="3900" dirty="0">
                <a:solidFill>
                  <a:schemeClr val="bg1"/>
                </a:solidFill>
                <a:latin typeface="Corbel" panose="020B0503020204020204" pitchFamily="34" charset="0"/>
              </a:rPr>
              <a:t>For to set the mind on the flesh is death, but to set the mind on the Spirit is life and peace.</a:t>
            </a:r>
          </a:p>
          <a:p>
            <a:r>
              <a:rPr lang="en-US" sz="3900" dirty="0">
                <a:solidFill>
                  <a:schemeClr val="bg1"/>
                </a:solidFill>
                <a:latin typeface="Corbel" panose="020B0503020204020204" pitchFamily="34" charset="0"/>
              </a:rPr>
              <a:t>Romans 8:5-6</a:t>
            </a:r>
          </a:p>
        </p:txBody>
      </p:sp>
    </p:spTree>
    <p:extLst>
      <p:ext uri="{BB962C8B-B14F-4D97-AF65-F5344CB8AC3E}">
        <p14:creationId xmlns:p14="http://schemas.microsoft.com/office/powerpoint/2010/main" val="3768451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FC70BF-E2CE-4A3F-B5E5-198646DEC04A}"/>
              </a:ext>
            </a:extLst>
          </p:cNvPr>
          <p:cNvSpPr>
            <a:spLocks noGrp="1"/>
          </p:cNvSpPr>
          <p:nvPr>
            <p:ph type="subTitle" idx="1"/>
          </p:nvPr>
        </p:nvSpPr>
        <p:spPr>
          <a:xfrm>
            <a:off x="148045" y="174171"/>
            <a:ext cx="11878491" cy="6540138"/>
          </a:xfrm>
        </p:spPr>
        <p:txBody>
          <a:bodyPr anchor="ctr"/>
          <a:lstStyle/>
          <a:p>
            <a:r>
              <a:rPr lang="en-US" sz="3900" dirty="0">
                <a:solidFill>
                  <a:schemeClr val="bg1"/>
                </a:solidFill>
                <a:latin typeface="Corbel" panose="020B0503020204020204" pitchFamily="34" charset="0"/>
              </a:rPr>
              <a:t>Paul is waging this war:</a:t>
            </a:r>
          </a:p>
          <a:p>
            <a:endParaRPr lang="en-US" dirty="0">
              <a:solidFill>
                <a:schemeClr val="bg1"/>
              </a:solidFill>
              <a:latin typeface="Corbel" panose="020B0503020204020204" pitchFamily="34" charset="0"/>
            </a:endParaRPr>
          </a:p>
          <a:p>
            <a:r>
              <a:rPr lang="en-US" sz="3900" dirty="0">
                <a:solidFill>
                  <a:schemeClr val="bg1"/>
                </a:solidFill>
                <a:latin typeface="Corbel" panose="020B0503020204020204" pitchFamily="34" charset="0"/>
              </a:rPr>
              <a:t>For I delight in the law of God, in my inner being, but I see in my members another law waging war against the law of my mind and making me captive to the law of sin that dwells in my members.</a:t>
            </a:r>
          </a:p>
          <a:p>
            <a:endParaRPr lang="en-US" sz="2000" dirty="0">
              <a:solidFill>
                <a:schemeClr val="bg1"/>
              </a:solidFill>
              <a:latin typeface="Corbel" panose="020B0503020204020204" pitchFamily="34" charset="0"/>
            </a:endParaRPr>
          </a:p>
          <a:p>
            <a:r>
              <a:rPr lang="en-US" sz="3900" dirty="0">
                <a:solidFill>
                  <a:schemeClr val="bg1"/>
                </a:solidFill>
                <a:latin typeface="Corbel" panose="020B0503020204020204" pitchFamily="34" charset="0"/>
              </a:rPr>
              <a:t>Romans 7:22-23</a:t>
            </a:r>
          </a:p>
        </p:txBody>
      </p:sp>
    </p:spTree>
    <p:extLst>
      <p:ext uri="{BB962C8B-B14F-4D97-AF65-F5344CB8AC3E}">
        <p14:creationId xmlns:p14="http://schemas.microsoft.com/office/powerpoint/2010/main" val="3115383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FC70BF-E2CE-4A3F-B5E5-198646DEC04A}"/>
              </a:ext>
            </a:extLst>
          </p:cNvPr>
          <p:cNvSpPr>
            <a:spLocks noGrp="1"/>
          </p:cNvSpPr>
          <p:nvPr>
            <p:ph type="subTitle" idx="1"/>
          </p:nvPr>
        </p:nvSpPr>
        <p:spPr>
          <a:xfrm>
            <a:off x="148045" y="174171"/>
            <a:ext cx="11878491" cy="6540138"/>
          </a:xfrm>
        </p:spPr>
        <p:txBody>
          <a:bodyPr anchor="ctr"/>
          <a:lstStyle/>
          <a:p>
            <a:r>
              <a:rPr lang="en-US" sz="3900" dirty="0">
                <a:solidFill>
                  <a:schemeClr val="bg1"/>
                </a:solidFill>
                <a:latin typeface="Corbel" panose="020B0503020204020204" pitchFamily="34" charset="0"/>
              </a:rPr>
              <a:t>For though we walk in the flesh, we are not waging war according to the flesh. For the weapons of our warfare are not of the flesh but have divine power to destroy </a:t>
            </a:r>
            <a:r>
              <a:rPr lang="en-US" sz="3900" b="1" u="sng" dirty="0">
                <a:solidFill>
                  <a:schemeClr val="bg1"/>
                </a:solidFill>
                <a:latin typeface="Corbel" panose="020B0503020204020204" pitchFamily="34" charset="0"/>
              </a:rPr>
              <a:t>strongholds</a:t>
            </a:r>
            <a:r>
              <a:rPr lang="en-US" sz="3900" dirty="0">
                <a:solidFill>
                  <a:schemeClr val="bg1"/>
                </a:solidFill>
                <a:latin typeface="Corbel" panose="020B0503020204020204" pitchFamily="34" charset="0"/>
              </a:rPr>
              <a:t>. </a:t>
            </a:r>
          </a:p>
          <a:p>
            <a:r>
              <a:rPr lang="en-US" sz="3900" dirty="0">
                <a:solidFill>
                  <a:schemeClr val="bg1"/>
                </a:solidFill>
                <a:latin typeface="Corbel" panose="020B0503020204020204" pitchFamily="34" charset="0"/>
              </a:rPr>
              <a:t>2 Corinthians 10:3</a:t>
            </a:r>
          </a:p>
          <a:p>
            <a:endParaRPr lang="en-US" sz="3900" dirty="0">
              <a:solidFill>
                <a:schemeClr val="bg1"/>
              </a:solidFill>
              <a:latin typeface="Corbel" panose="020B0503020204020204" pitchFamily="34" charset="0"/>
            </a:endParaRPr>
          </a:p>
          <a:p>
            <a:r>
              <a:rPr lang="en-US" sz="3900" dirty="0">
                <a:solidFill>
                  <a:schemeClr val="bg1"/>
                </a:solidFill>
                <a:latin typeface="Corbel" panose="020B0503020204020204" pitchFamily="34" charset="0"/>
              </a:rPr>
              <a:t>For the mind that is set on the flesh is hostile to God, for it does not submit to God’s law; indeed, it cannot. </a:t>
            </a:r>
          </a:p>
          <a:p>
            <a:r>
              <a:rPr lang="en-US" sz="3900" dirty="0">
                <a:solidFill>
                  <a:schemeClr val="bg1"/>
                </a:solidFill>
                <a:latin typeface="Corbel" panose="020B0503020204020204" pitchFamily="34" charset="0"/>
              </a:rPr>
              <a:t>Romans 8:7</a:t>
            </a:r>
            <a:endParaRPr lang="en-US" sz="3900" dirty="0">
              <a:solidFill>
                <a:schemeClr val="bg1"/>
              </a:solidFill>
            </a:endParaRPr>
          </a:p>
        </p:txBody>
      </p:sp>
    </p:spTree>
    <p:extLst>
      <p:ext uri="{BB962C8B-B14F-4D97-AF65-F5344CB8AC3E}">
        <p14:creationId xmlns:p14="http://schemas.microsoft.com/office/powerpoint/2010/main" val="574180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8FC70BF-E2CE-4A3F-B5E5-198646DEC04A}"/>
              </a:ext>
            </a:extLst>
          </p:cNvPr>
          <p:cNvSpPr>
            <a:spLocks noGrp="1"/>
          </p:cNvSpPr>
          <p:nvPr>
            <p:ph type="subTitle" idx="1"/>
          </p:nvPr>
        </p:nvSpPr>
        <p:spPr>
          <a:xfrm>
            <a:off x="148045" y="174171"/>
            <a:ext cx="11878491" cy="6540138"/>
          </a:xfrm>
        </p:spPr>
        <p:txBody>
          <a:bodyPr anchor="ctr"/>
          <a:lstStyle/>
          <a:p>
            <a:r>
              <a:rPr lang="en-US" sz="3900" dirty="0">
                <a:solidFill>
                  <a:schemeClr val="bg1"/>
                </a:solidFill>
                <a:latin typeface="Corbel" panose="020B0503020204020204" pitchFamily="34" charset="0"/>
              </a:rPr>
              <a:t>If you believe in Christ, wage this war in the Spirit.</a:t>
            </a:r>
          </a:p>
        </p:txBody>
      </p:sp>
    </p:spTree>
    <p:extLst>
      <p:ext uri="{BB962C8B-B14F-4D97-AF65-F5344CB8AC3E}">
        <p14:creationId xmlns:p14="http://schemas.microsoft.com/office/powerpoint/2010/main" val="29013863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3462</TotalTime>
  <Words>665</Words>
  <Application>Microsoft Office PowerPoint</Application>
  <PresentationFormat>Widescreen</PresentationFormat>
  <Paragraphs>54</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Corbel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JR Quigley</dc:creator>
  <cp:lastModifiedBy>Cory Swanson</cp:lastModifiedBy>
  <cp:revision>33</cp:revision>
  <cp:lastPrinted>2020-07-05T01:35:54Z</cp:lastPrinted>
  <dcterms:created xsi:type="dcterms:W3CDTF">2020-05-29T20:44:17Z</dcterms:created>
  <dcterms:modified xsi:type="dcterms:W3CDTF">2020-07-05T01:37:08Z</dcterms:modified>
</cp:coreProperties>
</file>