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5" r:id="rId8"/>
    <p:sldId id="264"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3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76CA-3E73-4A1A-B47F-EA14660DAE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3C4998-A141-4AB7-9A3D-B27BC5221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00398E-8E69-41EF-863A-083059E37030}"/>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5" name="Footer Placeholder 4">
            <a:extLst>
              <a:ext uri="{FF2B5EF4-FFF2-40B4-BE49-F238E27FC236}">
                <a16:creationId xmlns:a16="http://schemas.microsoft.com/office/drawing/2014/main" id="{F4279EBA-181F-4EC0-AAC2-E2828692C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647908-BF1A-4AC4-B22E-3404352EF854}"/>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288354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3E46C-A491-4767-A62A-5D64BC44A0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521C4C-C8ED-4021-A1D0-D8CE5B57DF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116533-1EC1-4942-A21A-2282FA97F967}"/>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5" name="Footer Placeholder 4">
            <a:extLst>
              <a:ext uri="{FF2B5EF4-FFF2-40B4-BE49-F238E27FC236}">
                <a16:creationId xmlns:a16="http://schemas.microsoft.com/office/drawing/2014/main" id="{B1B68F35-BA61-4BE3-A46D-19905DD6A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9CCB94-A596-4801-B8B5-ED6304CE5C7B}"/>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57754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F12275-197E-4D81-B985-CEA8F62777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C97006-6944-4EC9-957A-ED34F69E8A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241B6-B4F8-4810-B481-40821B2AF821}"/>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5" name="Footer Placeholder 4">
            <a:extLst>
              <a:ext uri="{FF2B5EF4-FFF2-40B4-BE49-F238E27FC236}">
                <a16:creationId xmlns:a16="http://schemas.microsoft.com/office/drawing/2014/main" id="{09ECD3FE-59BA-49A5-8CEC-3E9455E7A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8D2198-53C9-464D-AFB0-D34C2C9CD411}"/>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00553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2566-FE4A-4B98-9B28-B41C57D491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69E677-5651-4015-9B60-8FAA0702BE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3CD731-96C2-48B0-9FF5-797AD72A0A04}"/>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5" name="Footer Placeholder 4">
            <a:extLst>
              <a:ext uri="{FF2B5EF4-FFF2-40B4-BE49-F238E27FC236}">
                <a16:creationId xmlns:a16="http://schemas.microsoft.com/office/drawing/2014/main" id="{DD37D391-7981-4E55-A2F0-3527F4099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5B36C6-6B79-4C5A-8C67-81498DD7B961}"/>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57733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FE9D-3D97-43FA-B80C-3C3EE87E47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F818EE-43EE-49EC-8C0C-28877B8AD5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196213-325D-48E1-B157-538681827CB8}"/>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5" name="Footer Placeholder 4">
            <a:extLst>
              <a:ext uri="{FF2B5EF4-FFF2-40B4-BE49-F238E27FC236}">
                <a16:creationId xmlns:a16="http://schemas.microsoft.com/office/drawing/2014/main" id="{7F5EC6A0-0801-4DF7-AF8B-F1C809ED6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ECF10D-8B0A-4CE5-9CA0-1FE0BDEB7440}"/>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40150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7B8BF-2274-4A66-9002-2371030851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35026E-C0A3-4B98-A7F7-CA4F232FE3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26660A-B4F3-4016-8C00-D17D05753E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9ED614-8AAC-4880-9F20-9117A8B2D592}"/>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6" name="Footer Placeholder 5">
            <a:extLst>
              <a:ext uri="{FF2B5EF4-FFF2-40B4-BE49-F238E27FC236}">
                <a16:creationId xmlns:a16="http://schemas.microsoft.com/office/drawing/2014/main" id="{4EF2AC81-8EED-415F-B639-B3B600CE3B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847A6D-1307-4C33-91F0-7481FA35274F}"/>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35427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1DA0C-1C73-4F79-98EF-512D3FA14B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222AA2-FA09-4D6D-B018-B6426E41F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0EEE3A-3E3D-44EA-8417-68E054D809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7A4DB2-F22E-4FD3-A287-683AA7D413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6EA615-D9BA-4F55-96D5-C131D7A42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560B8D-6CE3-48EC-B4C4-2892C6B34F8B}"/>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8" name="Footer Placeholder 7">
            <a:extLst>
              <a:ext uri="{FF2B5EF4-FFF2-40B4-BE49-F238E27FC236}">
                <a16:creationId xmlns:a16="http://schemas.microsoft.com/office/drawing/2014/main" id="{6E1B72C4-2EF1-4CE9-857B-AFCC855A77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01F676-E822-48E0-967F-F875C0EEBED0}"/>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77005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80104-8F94-409B-B41D-AC8F56F6C9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7D707B-0B89-4676-82A1-0B5CCE2DF0CA}"/>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4" name="Footer Placeholder 3">
            <a:extLst>
              <a:ext uri="{FF2B5EF4-FFF2-40B4-BE49-F238E27FC236}">
                <a16:creationId xmlns:a16="http://schemas.microsoft.com/office/drawing/2014/main" id="{53C77552-A376-4887-80E8-4F57CECF43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020055-829F-47D2-B1ED-201A66E25A5A}"/>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84603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47465-18E3-4F6C-A0C2-904D26464BF7}"/>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3" name="Footer Placeholder 2">
            <a:extLst>
              <a:ext uri="{FF2B5EF4-FFF2-40B4-BE49-F238E27FC236}">
                <a16:creationId xmlns:a16="http://schemas.microsoft.com/office/drawing/2014/main" id="{32A3A483-5487-4DA4-B49F-410F1F2D19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37CD45-8357-416C-BBFB-5B91B06FD9CE}"/>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98546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B6C-44EB-4BDE-B770-17AB1F5590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AAEF8E-07A4-4033-91AC-26399F392C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2A066D-4B9B-4A30-B67C-E4C0FCAA1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24B7A-5B41-4739-9789-BC6036852B3D}"/>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6" name="Footer Placeholder 5">
            <a:extLst>
              <a:ext uri="{FF2B5EF4-FFF2-40B4-BE49-F238E27FC236}">
                <a16:creationId xmlns:a16="http://schemas.microsoft.com/office/drawing/2014/main" id="{23D4FA4C-FEA6-4D38-A68F-E9B22CAEA0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F5B894-9F6F-4717-8779-1C65889C91D0}"/>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46025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099C-8AAD-4475-A61A-45F0C02A02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95E90F-2205-4DA0-923A-AE87757BF4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EF9A72-BE99-4869-8187-D1874FD52D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F5384C-1999-4872-AAD1-CEC469E11C6A}"/>
              </a:ext>
            </a:extLst>
          </p:cNvPr>
          <p:cNvSpPr>
            <a:spLocks noGrp="1"/>
          </p:cNvSpPr>
          <p:nvPr>
            <p:ph type="dt" sz="half" idx="10"/>
          </p:nvPr>
        </p:nvSpPr>
        <p:spPr/>
        <p:txBody>
          <a:bodyPr/>
          <a:lstStyle/>
          <a:p>
            <a:fld id="{0526E0BB-DF95-4AA6-BE13-7F196E941DE4}" type="datetimeFigureOut">
              <a:rPr lang="en-US" smtClean="0"/>
              <a:t>6/27/2020</a:t>
            </a:fld>
            <a:endParaRPr lang="en-US"/>
          </a:p>
        </p:txBody>
      </p:sp>
      <p:sp>
        <p:nvSpPr>
          <p:cNvPr id="6" name="Footer Placeholder 5">
            <a:extLst>
              <a:ext uri="{FF2B5EF4-FFF2-40B4-BE49-F238E27FC236}">
                <a16:creationId xmlns:a16="http://schemas.microsoft.com/office/drawing/2014/main" id="{C8F399CD-8D7C-4E02-8D76-BC1A2255D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AF6B5B-7084-4965-9E5D-E51BCC12DF82}"/>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80558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A99CDD-BD26-4F43-AA7C-2A6D064F4D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45C7A5-A728-435D-BB04-05F278C101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BB8FC-5081-48F4-BAB7-121004A77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6E0BB-DF95-4AA6-BE13-7F196E941DE4}" type="datetimeFigureOut">
              <a:rPr lang="en-US" smtClean="0"/>
              <a:t>6/27/2020</a:t>
            </a:fld>
            <a:endParaRPr lang="en-US"/>
          </a:p>
        </p:txBody>
      </p:sp>
      <p:sp>
        <p:nvSpPr>
          <p:cNvPr id="5" name="Footer Placeholder 4">
            <a:extLst>
              <a:ext uri="{FF2B5EF4-FFF2-40B4-BE49-F238E27FC236}">
                <a16:creationId xmlns:a16="http://schemas.microsoft.com/office/drawing/2014/main" id="{6B25F35C-9A16-47F5-9601-4E1BF7709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3F08CE-1731-4B7C-96C8-366840FD8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0C4D9-7F49-4589-8C47-F089B1E672A9}" type="slidenum">
              <a:rPr lang="en-US" smtClean="0"/>
              <a:t>‹#›</a:t>
            </a:fld>
            <a:endParaRPr lang="en-US"/>
          </a:p>
        </p:txBody>
      </p:sp>
    </p:spTree>
    <p:extLst>
      <p:ext uri="{BB962C8B-B14F-4D97-AF65-F5344CB8AC3E}">
        <p14:creationId xmlns:p14="http://schemas.microsoft.com/office/powerpoint/2010/main" val="4100611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endParaRPr lang="en-US" sz="3900" dirty="0">
              <a:solidFill>
                <a:schemeClr val="bg1"/>
              </a:solidFill>
            </a:endParaRPr>
          </a:p>
        </p:txBody>
      </p:sp>
    </p:spTree>
    <p:extLst>
      <p:ext uri="{BB962C8B-B14F-4D97-AF65-F5344CB8AC3E}">
        <p14:creationId xmlns:p14="http://schemas.microsoft.com/office/powerpoint/2010/main" val="216466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So I tell you this, and insist on it in the Lord, that you must no longer live as the Gentiles do, in the futility of their thinking. Ephesians 4:17</a:t>
            </a:r>
            <a:endParaRPr lang="en-US" sz="3900" dirty="0">
              <a:solidFill>
                <a:schemeClr val="bg1"/>
              </a:solidFill>
            </a:endParaRPr>
          </a:p>
        </p:txBody>
      </p:sp>
    </p:spTree>
    <p:extLst>
      <p:ext uri="{BB962C8B-B14F-4D97-AF65-F5344CB8AC3E}">
        <p14:creationId xmlns:p14="http://schemas.microsoft.com/office/powerpoint/2010/main" val="2360313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and give no opportunity to the devil.  Ephesians 4:27</a:t>
            </a:r>
            <a:endParaRPr lang="en-US" sz="3900" dirty="0">
              <a:solidFill>
                <a:schemeClr val="bg1"/>
              </a:solidFill>
            </a:endParaRPr>
          </a:p>
        </p:txBody>
      </p:sp>
    </p:spTree>
    <p:extLst>
      <p:ext uri="{BB962C8B-B14F-4D97-AF65-F5344CB8AC3E}">
        <p14:creationId xmlns:p14="http://schemas.microsoft.com/office/powerpoint/2010/main" val="2935110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Look carefully then how you walk, not as unwise but as wise, making the best use of the time, because the days are evil. Therefore do not be foolish, but understand what the will of the Lord is.  Ephesians 5: 15-17</a:t>
            </a:r>
          </a:p>
        </p:txBody>
      </p:sp>
    </p:spTree>
    <p:extLst>
      <p:ext uri="{BB962C8B-B14F-4D97-AF65-F5344CB8AC3E}">
        <p14:creationId xmlns:p14="http://schemas.microsoft.com/office/powerpoint/2010/main" val="1001064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Look carefully then how you walk, not as unwise but as wise, making the best use of the time, because the days are evil. Therefore do not be foolish, but understand what the will of the Lord is.  Ephesians 5: 15-17</a:t>
            </a:r>
          </a:p>
        </p:txBody>
      </p:sp>
    </p:spTree>
    <p:extLst>
      <p:ext uri="{BB962C8B-B14F-4D97-AF65-F5344CB8AC3E}">
        <p14:creationId xmlns:p14="http://schemas.microsoft.com/office/powerpoint/2010/main" val="3167283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So flee youthful passions and pursue righteousness, faith, love, and peace, along with those who call on the Lord from a pure heart.  2 Timothy 2:22</a:t>
            </a:r>
          </a:p>
        </p:txBody>
      </p:sp>
    </p:spTree>
    <p:extLst>
      <p:ext uri="{BB962C8B-B14F-4D97-AF65-F5344CB8AC3E}">
        <p14:creationId xmlns:p14="http://schemas.microsoft.com/office/powerpoint/2010/main" val="2088602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Submit yourselves therefore to God. Resist the devil, and he will flee from you. Draw near to God, and he will draw near to you. Cleanse your hands, you sinners, and purify your hearts, you double-minded. Be wretched and mourn and weep. Let your laughter be turned to mourning and your joy to gloom. Humble yourselves before the Lord, and he will exalt you. James 4:7-10</a:t>
            </a:r>
          </a:p>
        </p:txBody>
      </p:sp>
    </p:spTree>
    <p:extLst>
      <p:ext uri="{BB962C8B-B14F-4D97-AF65-F5344CB8AC3E}">
        <p14:creationId xmlns:p14="http://schemas.microsoft.com/office/powerpoint/2010/main" val="14750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There is therefore now no condemnation for those who are in Christ Jesus. For the law of the Spirit of life has set you free in Christ Jesus from the law of sin and death.  Romans 8:1-2</a:t>
            </a:r>
          </a:p>
        </p:txBody>
      </p:sp>
    </p:spTree>
    <p:extLst>
      <p:ext uri="{BB962C8B-B14F-4D97-AF65-F5344CB8AC3E}">
        <p14:creationId xmlns:p14="http://schemas.microsoft.com/office/powerpoint/2010/main" val="3033060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though we walk in the flesh, we are not waging war according to the flesh. For the weapons of our warfare are not of the flesh but have divine power to destroy strongholds. 2Corinthians 10:3</a:t>
            </a:r>
            <a:endParaRPr lang="en-US" sz="3900" dirty="0">
              <a:solidFill>
                <a:schemeClr val="bg1"/>
              </a:solidFill>
            </a:endParaRPr>
          </a:p>
        </p:txBody>
      </p:sp>
    </p:spTree>
    <p:extLst>
      <p:ext uri="{BB962C8B-B14F-4D97-AF65-F5344CB8AC3E}">
        <p14:creationId xmlns:p14="http://schemas.microsoft.com/office/powerpoint/2010/main" val="574180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we do not wrestle against flesh and blood, but against the rulers, against the authorities, against the cosmic powers over this present darkness, against the spiritual forces of evil in the heavenly places. </a:t>
            </a:r>
          </a:p>
          <a:p>
            <a:r>
              <a:rPr lang="en-US" sz="3900" dirty="0">
                <a:solidFill>
                  <a:schemeClr val="bg1"/>
                </a:solidFill>
                <a:latin typeface="Corbel" panose="020B0503020204020204" pitchFamily="34" charset="0"/>
              </a:rPr>
              <a:t>Ephesians 6:12</a:t>
            </a:r>
            <a:endParaRPr lang="en-US" sz="3900" dirty="0">
              <a:solidFill>
                <a:schemeClr val="bg1"/>
              </a:solidFill>
            </a:endParaRPr>
          </a:p>
        </p:txBody>
      </p:sp>
    </p:spTree>
    <p:extLst>
      <p:ext uri="{BB962C8B-B14F-4D97-AF65-F5344CB8AC3E}">
        <p14:creationId xmlns:p14="http://schemas.microsoft.com/office/powerpoint/2010/main" val="95551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Did God actually say...</a:t>
            </a:r>
            <a:endParaRPr lang="en-US" sz="3900" dirty="0">
              <a:solidFill>
                <a:schemeClr val="bg1"/>
              </a:solidFill>
            </a:endParaRPr>
          </a:p>
        </p:txBody>
      </p:sp>
    </p:spTree>
    <p:extLst>
      <p:ext uri="{BB962C8B-B14F-4D97-AF65-F5344CB8AC3E}">
        <p14:creationId xmlns:p14="http://schemas.microsoft.com/office/powerpoint/2010/main" val="17263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the wages of sin is death… Romans 6:23</a:t>
            </a:r>
            <a:endParaRPr lang="en-US" sz="3900" dirty="0">
              <a:solidFill>
                <a:schemeClr val="bg1"/>
              </a:solidFill>
            </a:endParaRPr>
          </a:p>
        </p:txBody>
      </p:sp>
    </p:spTree>
    <p:extLst>
      <p:ext uri="{BB962C8B-B14F-4D97-AF65-F5344CB8AC3E}">
        <p14:creationId xmlns:p14="http://schemas.microsoft.com/office/powerpoint/2010/main" val="254060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Be sober-minded; be watchful. Your adversary the devil prowls around like a roaring lion, seeking someone to devour. 1 Peter 5:8</a:t>
            </a:r>
          </a:p>
        </p:txBody>
      </p:sp>
    </p:spTree>
    <p:extLst>
      <p:ext uri="{BB962C8B-B14F-4D97-AF65-F5344CB8AC3E}">
        <p14:creationId xmlns:p14="http://schemas.microsoft.com/office/powerpoint/2010/main" val="3768451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Then a war broke out in heaven: Michael and his angels fought against the dragon, and the dragon and his angels fought back. But the dragon was not strong enough, and no longer was any place found in heaven for him and his angels. And the great dragon was hurled down—that ancient serpent called the devil and Satan, the deceiver of the whole world. He was hurled to the earth, and his angels with him. Revelation 12:7-9</a:t>
            </a:r>
          </a:p>
        </p:txBody>
      </p:sp>
    </p:spTree>
    <p:extLst>
      <p:ext uri="{BB962C8B-B14F-4D97-AF65-F5344CB8AC3E}">
        <p14:creationId xmlns:p14="http://schemas.microsoft.com/office/powerpoint/2010/main" val="311538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And I heard a loud voice in heaven, saying, “Now the salvation and the power and the kingdom of our God and the authority of his Christ have come, for the accuser of our brothers has been thrown down, who accuses them day and night before our God. Revelation 12:10</a:t>
            </a:r>
            <a:endParaRPr lang="en-US" sz="3900" dirty="0">
              <a:solidFill>
                <a:schemeClr val="bg1"/>
              </a:solidFill>
            </a:endParaRPr>
          </a:p>
        </p:txBody>
      </p:sp>
    </p:spTree>
    <p:extLst>
      <p:ext uri="{BB962C8B-B14F-4D97-AF65-F5344CB8AC3E}">
        <p14:creationId xmlns:p14="http://schemas.microsoft.com/office/powerpoint/2010/main" val="2901386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even Satan disguises himself as an angel of light. </a:t>
            </a:r>
          </a:p>
          <a:p>
            <a:r>
              <a:rPr lang="en-US" sz="3900" dirty="0">
                <a:solidFill>
                  <a:schemeClr val="bg1"/>
                </a:solidFill>
                <a:latin typeface="Corbel" panose="020B0503020204020204" pitchFamily="34" charset="0"/>
              </a:rPr>
              <a:t>2 Corinthians 11:14b</a:t>
            </a:r>
            <a:endParaRPr lang="en-US" sz="3900" dirty="0">
              <a:solidFill>
                <a:schemeClr val="bg1"/>
              </a:solidFill>
            </a:endParaRPr>
          </a:p>
        </p:txBody>
      </p:sp>
    </p:spTree>
    <p:extLst>
      <p:ext uri="{BB962C8B-B14F-4D97-AF65-F5344CB8AC3E}">
        <p14:creationId xmlns:p14="http://schemas.microsoft.com/office/powerpoint/2010/main" val="3042615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3303</TotalTime>
  <Words>567</Words>
  <Application>Microsoft Office PowerPoint</Application>
  <PresentationFormat>Widescreen</PresentationFormat>
  <Paragraphs>17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Corbel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JR Quigley</dc:creator>
  <cp:lastModifiedBy>JR Quigley</cp:lastModifiedBy>
  <cp:revision>16</cp:revision>
  <dcterms:created xsi:type="dcterms:W3CDTF">2020-05-29T20:44:17Z</dcterms:created>
  <dcterms:modified xsi:type="dcterms:W3CDTF">2020-06-28T02:16:23Z</dcterms:modified>
</cp:coreProperties>
</file>